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420" r:id="rId5"/>
    <p:sldId id="469" r:id="rId6"/>
    <p:sldId id="261" r:id="rId7"/>
    <p:sldId id="747" r:id="rId8"/>
    <p:sldId id="426" r:id="rId9"/>
    <p:sldId id="262" r:id="rId10"/>
    <p:sldId id="746" r:id="rId11"/>
    <p:sldId id="260" r:id="rId12"/>
    <p:sldId id="429" r:id="rId13"/>
    <p:sldId id="430" r:id="rId14"/>
    <p:sldId id="431" r:id="rId15"/>
    <p:sldId id="432" r:id="rId16"/>
    <p:sldId id="436" r:id="rId17"/>
    <p:sldId id="435" r:id="rId18"/>
    <p:sldId id="434" r:id="rId19"/>
    <p:sldId id="428" r:id="rId20"/>
    <p:sldId id="441" r:id="rId21"/>
    <p:sldId id="443" r:id="rId22"/>
    <p:sldId id="442" r:id="rId23"/>
    <p:sldId id="726" r:id="rId24"/>
    <p:sldId id="433" r:id="rId25"/>
    <p:sldId id="451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">
          <p15:clr>
            <a:srgbClr val="A4A3A4"/>
          </p15:clr>
        </p15:guide>
        <p15:guide id="2" orient="horz" pos="2835" userDrawn="1">
          <p15:clr>
            <a:srgbClr val="A4A3A4"/>
          </p15:clr>
        </p15:guide>
        <p15:guide id="3" orient="horz" pos="864">
          <p15:clr>
            <a:srgbClr val="A4A3A4"/>
          </p15:clr>
        </p15:guide>
        <p15:guide id="4" pos="5472">
          <p15:clr>
            <a:srgbClr val="A4A3A4"/>
          </p15:clr>
        </p15:guide>
        <p15:guide id="5" pos="2937">
          <p15:clr>
            <a:srgbClr val="A4A3A4"/>
          </p15:clr>
        </p15:guide>
        <p15:guide id="6" pos="288">
          <p15:clr>
            <a:srgbClr val="A4A3A4"/>
          </p15:clr>
        </p15:guide>
        <p15:guide id="7" pos="2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mortier, Thomas" initials="DT" lastIdx="8" clrIdx="0">
    <p:extLst>
      <p:ext uri="{19B8F6BF-5375-455C-9EA6-DF929625EA0E}">
        <p15:presenceInfo xmlns:p15="http://schemas.microsoft.com/office/powerpoint/2012/main" userId="S::DUMORTH2@novartis.net::341f99cc-e0cf-438e-ae64-5cd645639f36" providerId="AD"/>
      </p:ext>
    </p:extLst>
  </p:cmAuthor>
  <p:cmAuthor id="2" name="Stein, Andrew" initials="SA" lastIdx="6" clrIdx="1">
    <p:extLst>
      <p:ext uri="{19B8F6BF-5375-455C-9EA6-DF929625EA0E}">
        <p15:presenceInfo xmlns:p15="http://schemas.microsoft.com/office/powerpoint/2012/main" userId="S-1-5-21-1202660629-813497703-682003330-3806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FFFF99"/>
    <a:srgbClr val="0391FF"/>
    <a:srgbClr val="FF7E79"/>
    <a:srgbClr val="7A81FF"/>
    <a:srgbClr val="FF0000"/>
    <a:srgbClr val="FF9900"/>
    <a:srgbClr val="D8D9DB"/>
    <a:srgbClr val="96979B"/>
    <a:srgbClr val="9AB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 autoAdjust="0"/>
    <p:restoredTop sz="95464"/>
  </p:normalViewPr>
  <p:slideViewPr>
    <p:cSldViewPr showGuides="1">
      <p:cViewPr varScale="1">
        <p:scale>
          <a:sx n="200" d="100"/>
          <a:sy n="200" d="100"/>
        </p:scale>
        <p:origin x="160" y="304"/>
      </p:cViewPr>
      <p:guideLst>
        <p:guide orient="horz" pos="214"/>
        <p:guide orient="horz" pos="2835"/>
        <p:guide orient="horz" pos="864"/>
        <p:guide pos="5472"/>
        <p:guide pos="2937"/>
        <p:guide pos="288"/>
        <p:guide pos="2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65" d="100"/>
          <a:sy n="165" d="100"/>
        </p:scale>
        <p:origin x="4104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, Andrew" userId="fa05adcc-50f1-400a-bab7-31aa48e2f649" providerId="ADAL" clId="{CB411D13-C4A2-C54F-BB73-3EC50FC053FA}"/>
    <pc:docChg chg="undo custSel addSld delSld modSld sldOrd">
      <pc:chgData name="Stein, Andrew" userId="fa05adcc-50f1-400a-bab7-31aa48e2f649" providerId="ADAL" clId="{CB411D13-C4A2-C54F-BB73-3EC50FC053FA}" dt="2021-10-13T14:19:56.369" v="2822" actId="767"/>
      <pc:docMkLst>
        <pc:docMk/>
      </pc:docMkLst>
      <pc:sldChg chg="addSp modSp mod">
        <pc:chgData name="Stein, Andrew" userId="fa05adcc-50f1-400a-bab7-31aa48e2f649" providerId="ADAL" clId="{CB411D13-C4A2-C54F-BB73-3EC50FC053FA}" dt="2021-10-06T18:40:32.158" v="245" actId="207"/>
        <pc:sldMkLst>
          <pc:docMk/>
          <pc:sldMk cId="377030953" sldId="260"/>
        </pc:sldMkLst>
        <pc:spChg chg="add mod">
          <ac:chgData name="Stein, Andrew" userId="fa05adcc-50f1-400a-bab7-31aa48e2f649" providerId="ADAL" clId="{CB411D13-C4A2-C54F-BB73-3EC50FC053FA}" dt="2021-10-06T18:40:32.158" v="245" actId="207"/>
          <ac:spMkLst>
            <pc:docMk/>
            <pc:sldMk cId="377030953" sldId="260"/>
            <ac:spMk id="4" creationId="{865944BE-63FA-724A-B599-DAC4526DBDAF}"/>
          </ac:spMkLst>
        </pc:spChg>
      </pc:sldChg>
      <pc:sldChg chg="ord">
        <pc:chgData name="Stein, Andrew" userId="fa05adcc-50f1-400a-bab7-31aa48e2f649" providerId="ADAL" clId="{CB411D13-C4A2-C54F-BB73-3EC50FC053FA}" dt="2021-10-06T18:34:36.937" v="122" actId="20578"/>
        <pc:sldMkLst>
          <pc:docMk/>
          <pc:sldMk cId="2033743669" sldId="261"/>
        </pc:sldMkLst>
      </pc:sldChg>
      <pc:sldChg chg="modSp mod">
        <pc:chgData name="Stein, Andrew" userId="fa05adcc-50f1-400a-bab7-31aa48e2f649" providerId="ADAL" clId="{CB411D13-C4A2-C54F-BB73-3EC50FC053FA}" dt="2021-10-13T13:07:53.551" v="2820" actId="20577"/>
        <pc:sldMkLst>
          <pc:docMk/>
          <pc:sldMk cId="391943920" sldId="420"/>
        </pc:sldMkLst>
        <pc:spChg chg="mod">
          <ac:chgData name="Stein, Andrew" userId="fa05adcc-50f1-400a-bab7-31aa48e2f649" providerId="ADAL" clId="{CB411D13-C4A2-C54F-BB73-3EC50FC053FA}" dt="2021-10-11T11:19:33.482" v="2103" actId="20577"/>
          <ac:spMkLst>
            <pc:docMk/>
            <pc:sldMk cId="391943920" sldId="420"/>
            <ac:spMk id="3" creationId="{00000000-0000-0000-0000-000000000000}"/>
          </ac:spMkLst>
        </pc:spChg>
        <pc:spChg chg="mod">
          <ac:chgData name="Stein, Andrew" userId="fa05adcc-50f1-400a-bab7-31aa48e2f649" providerId="ADAL" clId="{CB411D13-C4A2-C54F-BB73-3EC50FC053FA}" dt="2021-10-13T13:07:53.551" v="2820" actId="20577"/>
          <ac:spMkLst>
            <pc:docMk/>
            <pc:sldMk cId="391943920" sldId="420"/>
            <ac:spMk id="4" creationId="{00000000-0000-0000-0000-000000000000}"/>
          </ac:spMkLst>
        </pc:spChg>
        <pc:spChg chg="mod">
          <ac:chgData name="Stein, Andrew" userId="fa05adcc-50f1-400a-bab7-31aa48e2f649" providerId="ADAL" clId="{CB411D13-C4A2-C54F-BB73-3EC50FC053FA}" dt="2021-10-13T13:03:42.036" v="2818" actId="20577"/>
          <ac:spMkLst>
            <pc:docMk/>
            <pc:sldMk cId="391943920" sldId="420"/>
            <ac:spMk id="16" creationId="{00000000-0000-0000-0000-000000000000}"/>
          </ac:spMkLst>
        </pc:spChg>
      </pc:sldChg>
      <pc:sldChg chg="addSp delSp modSp mod">
        <pc:chgData name="Stein, Andrew" userId="fa05adcc-50f1-400a-bab7-31aa48e2f649" providerId="ADAL" clId="{CB411D13-C4A2-C54F-BB73-3EC50FC053FA}" dt="2021-10-13T14:19:56.369" v="2822" actId="767"/>
        <pc:sldMkLst>
          <pc:docMk/>
          <pc:sldMk cId="702450470" sldId="426"/>
        </pc:sldMkLst>
        <pc:spChg chg="mod">
          <ac:chgData name="Stein, Andrew" userId="fa05adcc-50f1-400a-bab7-31aa48e2f649" providerId="ADAL" clId="{CB411D13-C4A2-C54F-BB73-3EC50FC053FA}" dt="2021-10-06T18:35:50.970" v="145" actId="20577"/>
          <ac:spMkLst>
            <pc:docMk/>
            <pc:sldMk cId="702450470" sldId="426"/>
            <ac:spMk id="2" creationId="{00000000-0000-0000-0000-000000000000}"/>
          </ac:spMkLst>
        </pc:spChg>
        <pc:spChg chg="mod">
          <ac:chgData name="Stein, Andrew" userId="fa05adcc-50f1-400a-bab7-31aa48e2f649" providerId="ADAL" clId="{CB411D13-C4A2-C54F-BB73-3EC50FC053FA}" dt="2021-10-13T13:25:12.773" v="2821" actId="20577"/>
          <ac:spMkLst>
            <pc:docMk/>
            <pc:sldMk cId="702450470" sldId="426"/>
            <ac:spMk id="3" creationId="{00000000-0000-0000-0000-000000000000}"/>
          </ac:spMkLst>
        </pc:spChg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702450470" sldId="426"/>
            <ac:spMk id="4" creationId="{00000000-0000-0000-0000-000000000000}"/>
          </ac:spMkLst>
        </pc:spChg>
        <pc:spChg chg="add mod">
          <ac:chgData name="Stein, Andrew" userId="fa05adcc-50f1-400a-bab7-31aa48e2f649" providerId="ADAL" clId="{CB411D13-C4A2-C54F-BB73-3EC50FC053FA}" dt="2021-10-13T14:19:56.369" v="2822" actId="767"/>
          <ac:spMkLst>
            <pc:docMk/>
            <pc:sldMk cId="702450470" sldId="426"/>
            <ac:spMk id="4" creationId="{0DBA4ECD-4253-8041-9E60-336A3A6B8D18}"/>
          </ac:spMkLst>
        </pc:spChg>
        <pc:spChg chg="add del mod">
          <ac:chgData name="Stein, Andrew" userId="fa05adcc-50f1-400a-bab7-31aa48e2f649" providerId="ADAL" clId="{CB411D13-C4A2-C54F-BB73-3EC50FC053FA}" dt="2021-10-11T10:41:22.418" v="1197" actId="478"/>
          <ac:spMkLst>
            <pc:docMk/>
            <pc:sldMk cId="702450470" sldId="426"/>
            <ac:spMk id="6" creationId="{84F7A9CC-1AAD-D144-B0E0-F0C93E72E9AB}"/>
          </ac:spMkLst>
        </pc:spChg>
      </pc:sldChg>
      <pc:sldChg chg="delSp">
        <pc:chgData name="Stein, Andrew" userId="fa05adcc-50f1-400a-bab7-31aa48e2f649" providerId="ADAL" clId="{CB411D13-C4A2-C54F-BB73-3EC50FC053FA}" dt="2021-10-11T11:13:46.283" v="1957"/>
        <pc:sldMkLst>
          <pc:docMk/>
          <pc:sldMk cId="1734903419" sldId="428"/>
        </pc:sldMkLst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1734903419" sldId="428"/>
            <ac:spMk id="4" creationId="{00000000-0000-0000-0000-000000000000}"/>
          </ac:spMkLst>
        </pc:spChg>
      </pc:sldChg>
      <pc:sldChg chg="addSp modSp mod">
        <pc:chgData name="Stein, Andrew" userId="fa05adcc-50f1-400a-bab7-31aa48e2f649" providerId="ADAL" clId="{CB411D13-C4A2-C54F-BB73-3EC50FC053FA}" dt="2021-10-13T12:55:54.500" v="2757" actId="115"/>
        <pc:sldMkLst>
          <pc:docMk/>
          <pc:sldMk cId="367762419" sldId="429"/>
        </pc:sldMkLst>
        <pc:spChg chg="add mod">
          <ac:chgData name="Stein, Andrew" userId="fa05adcc-50f1-400a-bab7-31aa48e2f649" providerId="ADAL" clId="{CB411D13-C4A2-C54F-BB73-3EC50FC053FA}" dt="2021-10-11T11:13:46.283" v="1957"/>
          <ac:spMkLst>
            <pc:docMk/>
            <pc:sldMk cId="367762419" sldId="429"/>
            <ac:spMk id="2" creationId="{0E407297-A7CF-6844-83ED-1460BE3ED539}"/>
          </ac:spMkLst>
        </pc:spChg>
        <pc:spChg chg="mod">
          <ac:chgData name="Stein, Andrew" userId="fa05adcc-50f1-400a-bab7-31aa48e2f649" providerId="ADAL" clId="{CB411D13-C4A2-C54F-BB73-3EC50FC053FA}" dt="2021-10-06T18:42:11.298" v="253" actId="20577"/>
          <ac:spMkLst>
            <pc:docMk/>
            <pc:sldMk cId="367762419" sldId="429"/>
            <ac:spMk id="4" creationId="{00000000-0000-0000-0000-000000000000}"/>
          </ac:spMkLst>
        </pc:spChg>
        <pc:spChg chg="mod">
          <ac:chgData name="Stein, Andrew" userId="fa05adcc-50f1-400a-bab7-31aa48e2f649" providerId="ADAL" clId="{CB411D13-C4A2-C54F-BB73-3EC50FC053FA}" dt="2021-10-13T12:55:54.500" v="2757" actId="115"/>
          <ac:spMkLst>
            <pc:docMk/>
            <pc:sldMk cId="367762419" sldId="429"/>
            <ac:spMk id="5" creationId="{00000000-0000-0000-0000-000000000000}"/>
          </ac:spMkLst>
        </pc:spChg>
      </pc:sldChg>
      <pc:sldChg chg="addSp delSp modSp mod">
        <pc:chgData name="Stein, Andrew" userId="fa05adcc-50f1-400a-bab7-31aa48e2f649" providerId="ADAL" clId="{CB411D13-C4A2-C54F-BB73-3EC50FC053FA}" dt="2021-10-11T11:13:46.283" v="1957"/>
        <pc:sldMkLst>
          <pc:docMk/>
          <pc:sldMk cId="3482090173" sldId="430"/>
        </pc:sldMkLst>
        <pc:spChg chg="add del mod">
          <ac:chgData name="Stein, Andrew" userId="fa05adcc-50f1-400a-bab7-31aa48e2f649" providerId="ADAL" clId="{CB411D13-C4A2-C54F-BB73-3EC50FC053FA}" dt="2021-10-11T10:43:08.333" v="1381" actId="478"/>
          <ac:spMkLst>
            <pc:docMk/>
            <pc:sldMk cId="3482090173" sldId="430"/>
            <ac:spMk id="3" creationId="{2BC1DEF1-671D-964C-8CE2-BEFD51DB1C82}"/>
          </ac:spMkLst>
        </pc:spChg>
        <pc:spChg chg="add mod">
          <ac:chgData name="Stein, Andrew" userId="fa05adcc-50f1-400a-bab7-31aa48e2f649" providerId="ADAL" clId="{CB411D13-C4A2-C54F-BB73-3EC50FC053FA}" dt="2021-10-11T10:48:01.573" v="1532" actId="1076"/>
          <ac:spMkLst>
            <pc:docMk/>
            <pc:sldMk cId="3482090173" sldId="430"/>
            <ac:spMk id="5" creationId="{DFF5CB79-F432-7348-827D-16495B47BA9B}"/>
          </ac:spMkLst>
        </pc:spChg>
        <pc:spChg chg="add mod">
          <ac:chgData name="Stein, Andrew" userId="fa05adcc-50f1-400a-bab7-31aa48e2f649" providerId="ADAL" clId="{CB411D13-C4A2-C54F-BB73-3EC50FC053FA}" dt="2021-10-11T11:13:46.283" v="1957"/>
          <ac:spMkLst>
            <pc:docMk/>
            <pc:sldMk cId="3482090173" sldId="430"/>
            <ac:spMk id="6" creationId="{7861A325-F116-324A-AFF9-FEC0E7AA71F8}"/>
          </ac:spMkLst>
        </pc:spChg>
        <pc:spChg chg="add mod">
          <ac:chgData name="Stein, Andrew" userId="fa05adcc-50f1-400a-bab7-31aa48e2f649" providerId="ADAL" clId="{CB411D13-C4A2-C54F-BB73-3EC50FC053FA}" dt="2021-10-11T10:43:53.466" v="1396" actId="114"/>
          <ac:spMkLst>
            <pc:docMk/>
            <pc:sldMk cId="3482090173" sldId="430"/>
            <ac:spMk id="17" creationId="{A6B87F52-5C7B-154C-8277-EAAAE1A9B0E1}"/>
          </ac:spMkLst>
        </pc:spChg>
        <pc:spChg chg="mod">
          <ac:chgData name="Stein, Andrew" userId="fa05adcc-50f1-400a-bab7-31aa48e2f649" providerId="ADAL" clId="{CB411D13-C4A2-C54F-BB73-3EC50FC053FA}" dt="2021-10-11T11:06:25.766" v="1913" actId="20577"/>
          <ac:spMkLst>
            <pc:docMk/>
            <pc:sldMk cId="3482090173" sldId="430"/>
            <ac:spMk id="27" creationId="{00000000-0000-0000-0000-000000000000}"/>
          </ac:spMkLst>
        </pc:spChg>
        <pc:picChg chg="mod">
          <ac:chgData name="Stein, Andrew" userId="fa05adcc-50f1-400a-bab7-31aa48e2f649" providerId="ADAL" clId="{CB411D13-C4A2-C54F-BB73-3EC50FC053FA}" dt="2021-10-11T10:46:23.801" v="1527" actId="1076"/>
          <ac:picMkLst>
            <pc:docMk/>
            <pc:sldMk cId="3482090173" sldId="430"/>
            <ac:picMk id="16" creationId="{00000000-0000-0000-0000-000000000000}"/>
          </ac:picMkLst>
        </pc:picChg>
      </pc:sldChg>
      <pc:sldChg chg="addSp modSp mod">
        <pc:chgData name="Stein, Andrew" userId="fa05adcc-50f1-400a-bab7-31aa48e2f649" providerId="ADAL" clId="{CB411D13-C4A2-C54F-BB73-3EC50FC053FA}" dt="2021-10-11T11:13:46.283" v="1957"/>
        <pc:sldMkLst>
          <pc:docMk/>
          <pc:sldMk cId="3846107261" sldId="431"/>
        </pc:sldMkLst>
        <pc:spChg chg="add mod">
          <ac:chgData name="Stein, Andrew" userId="fa05adcc-50f1-400a-bab7-31aa48e2f649" providerId="ADAL" clId="{CB411D13-C4A2-C54F-BB73-3EC50FC053FA}" dt="2021-10-11T11:13:46.283" v="1957"/>
          <ac:spMkLst>
            <pc:docMk/>
            <pc:sldMk cId="3846107261" sldId="431"/>
            <ac:spMk id="6" creationId="{CFE9E3DB-0898-0047-9FF6-36AC62830ADE}"/>
          </ac:spMkLst>
        </pc:spChg>
        <pc:spChg chg="mod">
          <ac:chgData name="Stein, Andrew" userId="fa05adcc-50f1-400a-bab7-31aa48e2f649" providerId="ADAL" clId="{CB411D13-C4A2-C54F-BB73-3EC50FC053FA}" dt="2021-10-11T10:44:29.416" v="1443" actId="120"/>
          <ac:spMkLst>
            <pc:docMk/>
            <pc:sldMk cId="3846107261" sldId="431"/>
            <ac:spMk id="15" creationId="{00000000-0000-0000-0000-000000000000}"/>
          </ac:spMkLst>
        </pc:spChg>
      </pc:sldChg>
      <pc:sldChg chg="addSp delSp modSp mod">
        <pc:chgData name="Stein, Andrew" userId="fa05adcc-50f1-400a-bab7-31aa48e2f649" providerId="ADAL" clId="{CB411D13-C4A2-C54F-BB73-3EC50FC053FA}" dt="2021-10-13T12:56:14.145" v="2758" actId="478"/>
        <pc:sldMkLst>
          <pc:docMk/>
          <pc:sldMk cId="1338280705" sldId="432"/>
        </pc:sldMkLst>
        <pc:spChg chg="add del mod">
          <ac:chgData name="Stein, Andrew" userId="fa05adcc-50f1-400a-bab7-31aa48e2f649" providerId="ADAL" clId="{CB411D13-C4A2-C54F-BB73-3EC50FC053FA}" dt="2021-10-13T12:56:14.145" v="2758" actId="478"/>
          <ac:spMkLst>
            <pc:docMk/>
            <pc:sldMk cId="1338280705" sldId="432"/>
            <ac:spMk id="3" creationId="{56024848-A314-F245-8B4D-5E63CB467051}"/>
          </ac:spMkLst>
        </pc:spChg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1338280705" sldId="432"/>
            <ac:spMk id="4" creationId="{00000000-0000-0000-0000-000000000000}"/>
          </ac:spMkLst>
        </pc:spChg>
      </pc:sldChg>
      <pc:sldChg chg="addSp delSp modSp mod modAnim">
        <pc:chgData name="Stein, Andrew" userId="fa05adcc-50f1-400a-bab7-31aa48e2f649" providerId="ADAL" clId="{CB411D13-C4A2-C54F-BB73-3EC50FC053FA}" dt="2021-10-11T13:51:47.491" v="2608" actId="1076"/>
        <pc:sldMkLst>
          <pc:docMk/>
          <pc:sldMk cId="1556230746" sldId="433"/>
        </pc:sldMkLst>
        <pc:spChg chg="mod">
          <ac:chgData name="Stein, Andrew" userId="fa05adcc-50f1-400a-bab7-31aa48e2f649" providerId="ADAL" clId="{CB411D13-C4A2-C54F-BB73-3EC50FC053FA}" dt="2021-10-11T11:05:14.870" v="1872" actId="27636"/>
          <ac:spMkLst>
            <pc:docMk/>
            <pc:sldMk cId="1556230746" sldId="433"/>
            <ac:spMk id="2" creationId="{00000000-0000-0000-0000-000000000000}"/>
          </ac:spMkLst>
        </pc:spChg>
        <pc:spChg chg="mod">
          <ac:chgData name="Stein, Andrew" userId="fa05adcc-50f1-400a-bab7-31aa48e2f649" providerId="ADAL" clId="{CB411D13-C4A2-C54F-BB73-3EC50FC053FA}" dt="2021-10-11T11:18:46.673" v="2016" actId="14100"/>
          <ac:spMkLst>
            <pc:docMk/>
            <pc:sldMk cId="1556230746" sldId="433"/>
            <ac:spMk id="3" creationId="{00000000-0000-0000-0000-000000000000}"/>
          </ac:spMkLst>
        </pc:spChg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1556230746" sldId="433"/>
            <ac:spMk id="4" creationId="{00000000-0000-0000-0000-000000000000}"/>
          </ac:spMkLst>
        </pc:spChg>
        <pc:spChg chg="del">
          <ac:chgData name="Stein, Andrew" userId="fa05adcc-50f1-400a-bab7-31aa48e2f649" providerId="ADAL" clId="{CB411D13-C4A2-C54F-BB73-3EC50FC053FA}" dt="2021-10-11T11:02:12.632" v="1587" actId="478"/>
          <ac:spMkLst>
            <pc:docMk/>
            <pc:sldMk cId="1556230746" sldId="433"/>
            <ac:spMk id="6" creationId="{00000000-0000-0000-0000-000000000000}"/>
          </ac:spMkLst>
        </pc:spChg>
        <pc:spChg chg="add del mod">
          <ac:chgData name="Stein, Andrew" userId="fa05adcc-50f1-400a-bab7-31aa48e2f649" providerId="ADAL" clId="{CB411D13-C4A2-C54F-BB73-3EC50FC053FA}" dt="2021-10-11T11:01:56.564" v="1584" actId="478"/>
          <ac:spMkLst>
            <pc:docMk/>
            <pc:sldMk cId="1556230746" sldId="433"/>
            <ac:spMk id="19" creationId="{4B82FB2B-3FEB-194A-AC78-E613890B3BEB}"/>
          </ac:spMkLst>
        </pc:spChg>
        <pc:spChg chg="add del mod">
          <ac:chgData name="Stein, Andrew" userId="fa05adcc-50f1-400a-bab7-31aa48e2f649" providerId="ADAL" clId="{CB411D13-C4A2-C54F-BB73-3EC50FC053FA}" dt="2021-10-11T11:18:53.249" v="2019" actId="1076"/>
          <ac:spMkLst>
            <pc:docMk/>
            <pc:sldMk cId="1556230746" sldId="433"/>
            <ac:spMk id="22" creationId="{E26CD9F1-4243-A34F-A7EA-B00A5BFF686C}"/>
          </ac:spMkLst>
        </pc:spChg>
        <pc:spChg chg="add mod">
          <ac:chgData name="Stein, Andrew" userId="fa05adcc-50f1-400a-bab7-31aa48e2f649" providerId="ADAL" clId="{CB411D13-C4A2-C54F-BB73-3EC50FC053FA}" dt="2021-10-11T11:18:55.545" v="2021" actId="1076"/>
          <ac:spMkLst>
            <pc:docMk/>
            <pc:sldMk cId="1556230746" sldId="433"/>
            <ac:spMk id="23" creationId="{C2299ED4-393E-5D45-B797-691EFC650E1C}"/>
          </ac:spMkLst>
        </pc:spChg>
        <pc:grpChg chg="del">
          <ac:chgData name="Stein, Andrew" userId="fa05adcc-50f1-400a-bab7-31aa48e2f649" providerId="ADAL" clId="{CB411D13-C4A2-C54F-BB73-3EC50FC053FA}" dt="2021-10-11T11:01:59.371" v="1585" actId="478"/>
          <ac:grpSpMkLst>
            <pc:docMk/>
            <pc:sldMk cId="1556230746" sldId="433"/>
            <ac:grpSpMk id="7" creationId="{00000000-0000-0000-0000-000000000000}"/>
          </ac:grpSpMkLst>
        </pc:grpChg>
        <pc:picChg chg="del">
          <ac:chgData name="Stein, Andrew" userId="fa05adcc-50f1-400a-bab7-31aa48e2f649" providerId="ADAL" clId="{CB411D13-C4A2-C54F-BB73-3EC50FC053FA}" dt="2021-10-11T11:01:59.371" v="1585" actId="478"/>
          <ac:picMkLst>
            <pc:docMk/>
            <pc:sldMk cId="1556230746" sldId="433"/>
            <ac:picMk id="18" creationId="{00000000-0000-0000-0000-000000000000}"/>
          </ac:picMkLst>
        </pc:picChg>
        <pc:picChg chg="add mod">
          <ac:chgData name="Stein, Andrew" userId="fa05adcc-50f1-400a-bab7-31aa48e2f649" providerId="ADAL" clId="{CB411D13-C4A2-C54F-BB73-3EC50FC053FA}" dt="2021-10-11T11:18:49.217" v="2017" actId="1076"/>
          <ac:picMkLst>
            <pc:docMk/>
            <pc:sldMk cId="1556230746" sldId="433"/>
            <ac:picMk id="20" creationId="{6C275B9C-1CDF-2C4E-86C2-FD54E3DD0946}"/>
          </ac:picMkLst>
        </pc:picChg>
        <pc:picChg chg="add mod">
          <ac:chgData name="Stein, Andrew" userId="fa05adcc-50f1-400a-bab7-31aa48e2f649" providerId="ADAL" clId="{CB411D13-C4A2-C54F-BB73-3EC50FC053FA}" dt="2021-10-11T11:18:50.746" v="2018" actId="1076"/>
          <ac:picMkLst>
            <pc:docMk/>
            <pc:sldMk cId="1556230746" sldId="433"/>
            <ac:picMk id="21" creationId="{748B60A4-2AC9-3042-BE7B-D9FE3E96464C}"/>
          </ac:picMkLst>
        </pc:picChg>
        <pc:picChg chg="add mod modCrop">
          <ac:chgData name="Stein, Andrew" userId="fa05adcc-50f1-400a-bab7-31aa48e2f649" providerId="ADAL" clId="{CB411D13-C4A2-C54F-BB73-3EC50FC053FA}" dt="2021-10-11T13:51:47.491" v="2608" actId="1076"/>
          <ac:picMkLst>
            <pc:docMk/>
            <pc:sldMk cId="1556230746" sldId="433"/>
            <ac:picMk id="24" creationId="{F3E009BC-2C5A-FD44-A7DE-889146AD1326}"/>
          </ac:picMkLst>
        </pc:picChg>
        <pc:picChg chg="add del mod">
          <ac:chgData name="Stein, Andrew" userId="fa05adcc-50f1-400a-bab7-31aa48e2f649" providerId="ADAL" clId="{CB411D13-C4A2-C54F-BB73-3EC50FC053FA}" dt="2021-10-11T11:17:50.308" v="2010" actId="478"/>
          <ac:picMkLst>
            <pc:docMk/>
            <pc:sldMk cId="1556230746" sldId="433"/>
            <ac:picMk id="2050" creationId="{82A25832-6802-F544-B7F7-A78BF93ABF82}"/>
          </ac:picMkLst>
        </pc:picChg>
      </pc:sldChg>
      <pc:sldChg chg="delSp">
        <pc:chgData name="Stein, Andrew" userId="fa05adcc-50f1-400a-bab7-31aa48e2f649" providerId="ADAL" clId="{CB411D13-C4A2-C54F-BB73-3EC50FC053FA}" dt="2021-10-11T11:13:46.283" v="1957"/>
        <pc:sldMkLst>
          <pc:docMk/>
          <pc:sldMk cId="2877467600" sldId="434"/>
        </pc:sldMkLst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2877467600" sldId="434"/>
            <ac:spMk id="4" creationId="{00000000-0000-0000-0000-000000000000}"/>
          </ac:spMkLst>
        </pc:spChg>
      </pc:sldChg>
      <pc:sldChg chg="addSp delSp modSp mod">
        <pc:chgData name="Stein, Andrew" userId="fa05adcc-50f1-400a-bab7-31aa48e2f649" providerId="ADAL" clId="{CB411D13-C4A2-C54F-BB73-3EC50FC053FA}" dt="2021-10-11T11:13:46.283" v="1957"/>
        <pc:sldMkLst>
          <pc:docMk/>
          <pc:sldMk cId="767691162" sldId="435"/>
        </pc:sldMkLst>
        <pc:spChg chg="add del mod">
          <ac:chgData name="Stein, Andrew" userId="fa05adcc-50f1-400a-bab7-31aa48e2f649" providerId="ADAL" clId="{CB411D13-C4A2-C54F-BB73-3EC50FC053FA}" dt="2021-10-11T10:49:28.914" v="1535" actId="21"/>
          <ac:spMkLst>
            <pc:docMk/>
            <pc:sldMk cId="767691162" sldId="435"/>
            <ac:spMk id="3" creationId="{C434D874-9EAA-BD4A-9447-A82E34957686}"/>
          </ac:spMkLst>
        </pc:spChg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767691162" sldId="435"/>
            <ac:spMk id="4" creationId="{00000000-0000-0000-0000-000000000000}"/>
          </ac:spMkLst>
        </pc:spChg>
      </pc:sldChg>
      <pc:sldChg chg="addSp delSp modSp mod">
        <pc:chgData name="Stein, Andrew" userId="fa05adcc-50f1-400a-bab7-31aa48e2f649" providerId="ADAL" clId="{CB411D13-C4A2-C54F-BB73-3EC50FC053FA}" dt="2021-10-13T12:56:20.544" v="2759" actId="478"/>
        <pc:sldMkLst>
          <pc:docMk/>
          <pc:sldMk cId="2396705828" sldId="436"/>
        </pc:sldMkLst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2396705828" sldId="436"/>
            <ac:spMk id="4" creationId="{00000000-0000-0000-0000-000000000000}"/>
          </ac:spMkLst>
        </pc:spChg>
        <pc:spChg chg="add del mod">
          <ac:chgData name="Stein, Andrew" userId="fa05adcc-50f1-400a-bab7-31aa48e2f649" providerId="ADAL" clId="{CB411D13-C4A2-C54F-BB73-3EC50FC053FA}" dt="2021-10-13T12:56:20.544" v="2759" actId="478"/>
          <ac:spMkLst>
            <pc:docMk/>
            <pc:sldMk cId="2396705828" sldId="436"/>
            <ac:spMk id="22" creationId="{C58BE62E-E1FB-B74D-A404-8D39B0169754}"/>
          </ac:spMkLst>
        </pc:spChg>
      </pc:sldChg>
      <pc:sldChg chg="addSp delSp modSp mod">
        <pc:chgData name="Stein, Andrew" userId="fa05adcc-50f1-400a-bab7-31aa48e2f649" providerId="ADAL" clId="{CB411D13-C4A2-C54F-BB73-3EC50FC053FA}" dt="2021-10-11T11:13:46.283" v="1957"/>
        <pc:sldMkLst>
          <pc:docMk/>
          <pc:sldMk cId="2536395076" sldId="441"/>
        </pc:sldMkLst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2536395076" sldId="441"/>
            <ac:spMk id="3" creationId="{00000000-0000-0000-0000-000000000000}"/>
          </ac:spMkLst>
        </pc:spChg>
        <pc:picChg chg="add mod">
          <ac:chgData name="Stein, Andrew" userId="fa05adcc-50f1-400a-bab7-31aa48e2f649" providerId="ADAL" clId="{CB411D13-C4A2-C54F-BB73-3EC50FC053FA}" dt="2021-10-11T10:51:58.922" v="1538" actId="1076"/>
          <ac:picMkLst>
            <pc:docMk/>
            <pc:sldMk cId="2536395076" sldId="441"/>
            <ac:picMk id="6" creationId="{ED971AF5-A83F-9A43-86E5-176DC1F25517}"/>
          </ac:picMkLst>
        </pc:picChg>
      </pc:sldChg>
      <pc:sldChg chg="addSp delSp modSp mod ord">
        <pc:chgData name="Stein, Andrew" userId="fa05adcc-50f1-400a-bab7-31aa48e2f649" providerId="ADAL" clId="{CB411D13-C4A2-C54F-BB73-3EC50FC053FA}" dt="2021-10-11T11:13:46.283" v="1957"/>
        <pc:sldMkLst>
          <pc:docMk/>
          <pc:sldMk cId="3299242448" sldId="442"/>
        </pc:sldMkLst>
        <pc:spChg chg="mod">
          <ac:chgData name="Stein, Andrew" userId="fa05adcc-50f1-400a-bab7-31aa48e2f649" providerId="ADAL" clId="{CB411D13-C4A2-C54F-BB73-3EC50FC053FA}" dt="2021-10-11T10:59:46.786" v="1559" actId="21"/>
          <ac:spMkLst>
            <pc:docMk/>
            <pc:sldMk cId="3299242448" sldId="442"/>
            <ac:spMk id="2" creationId="{00000000-0000-0000-0000-000000000000}"/>
          </ac:spMkLst>
        </pc:spChg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3299242448" sldId="442"/>
            <ac:spMk id="3" creationId="{00000000-0000-0000-0000-000000000000}"/>
          </ac:spMkLst>
        </pc:spChg>
        <pc:spChg chg="add mod">
          <ac:chgData name="Stein, Andrew" userId="fa05adcc-50f1-400a-bab7-31aa48e2f649" providerId="ADAL" clId="{CB411D13-C4A2-C54F-BB73-3EC50FC053FA}" dt="2021-10-11T11:00:01.918" v="1569" actId="1076"/>
          <ac:spMkLst>
            <pc:docMk/>
            <pc:sldMk cId="3299242448" sldId="442"/>
            <ac:spMk id="20" creationId="{11C0EE87-C2B6-4A40-8D70-3FD0284119B3}"/>
          </ac:spMkLst>
        </pc:spChg>
        <pc:picChg chg="add del">
          <ac:chgData name="Stein, Andrew" userId="fa05adcc-50f1-400a-bab7-31aa48e2f649" providerId="ADAL" clId="{CB411D13-C4A2-C54F-BB73-3EC50FC053FA}" dt="2021-10-11T10:54:02.367" v="1546"/>
          <ac:picMkLst>
            <pc:docMk/>
            <pc:sldMk cId="3299242448" sldId="442"/>
            <ac:picMk id="5" creationId="{6C667D9F-5B4E-6146-82CC-E979D19D45F4}"/>
          </ac:picMkLst>
        </pc:picChg>
        <pc:picChg chg="add mod">
          <ac:chgData name="Stein, Andrew" userId="fa05adcc-50f1-400a-bab7-31aa48e2f649" providerId="ADAL" clId="{CB411D13-C4A2-C54F-BB73-3EC50FC053FA}" dt="2021-10-11T10:59:35.600" v="1558" actId="1076"/>
          <ac:picMkLst>
            <pc:docMk/>
            <pc:sldMk cId="3299242448" sldId="442"/>
            <ac:picMk id="6" creationId="{58CEBF43-AB13-5C41-96E8-6F3B960B5607}"/>
          </ac:picMkLst>
        </pc:picChg>
        <pc:picChg chg="add del">
          <ac:chgData name="Stein, Andrew" userId="fa05adcc-50f1-400a-bab7-31aa48e2f649" providerId="ADAL" clId="{CB411D13-C4A2-C54F-BB73-3EC50FC053FA}" dt="2021-10-11T10:52:30.168" v="1540" actId="478"/>
          <ac:picMkLst>
            <pc:docMk/>
            <pc:sldMk cId="3299242448" sldId="442"/>
            <ac:picMk id="1026" creationId="{6B088325-7EC0-464E-B6B0-BE75C3020A15}"/>
          </ac:picMkLst>
        </pc:picChg>
        <pc:picChg chg="add del">
          <ac:chgData name="Stein, Andrew" userId="fa05adcc-50f1-400a-bab7-31aa48e2f649" providerId="ADAL" clId="{CB411D13-C4A2-C54F-BB73-3EC50FC053FA}" dt="2021-10-11T10:52:36.168" v="1542" actId="478"/>
          <ac:picMkLst>
            <pc:docMk/>
            <pc:sldMk cId="3299242448" sldId="442"/>
            <ac:picMk id="1028" creationId="{33DD5566-CEA4-E641-86A8-47F75A12B3BB}"/>
          </ac:picMkLst>
        </pc:picChg>
        <pc:picChg chg="add del">
          <ac:chgData name="Stein, Andrew" userId="fa05adcc-50f1-400a-bab7-31aa48e2f649" providerId="ADAL" clId="{CB411D13-C4A2-C54F-BB73-3EC50FC053FA}" dt="2021-10-11T10:53:05.238" v="1544" actId="478"/>
          <ac:picMkLst>
            <pc:docMk/>
            <pc:sldMk cId="3299242448" sldId="442"/>
            <ac:picMk id="1030" creationId="{3D7B26F4-3722-444E-9D18-AD53DB4E134D}"/>
          </ac:picMkLst>
        </pc:picChg>
      </pc:sldChg>
      <pc:sldChg chg="delSp ord">
        <pc:chgData name="Stein, Andrew" userId="fa05adcc-50f1-400a-bab7-31aa48e2f649" providerId="ADAL" clId="{CB411D13-C4A2-C54F-BB73-3EC50FC053FA}" dt="2021-10-11T11:13:46.283" v="1957"/>
        <pc:sldMkLst>
          <pc:docMk/>
          <pc:sldMk cId="1336018091" sldId="443"/>
        </pc:sldMkLst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1336018091" sldId="443"/>
            <ac:spMk id="3" creationId="{00000000-0000-0000-0000-000000000000}"/>
          </ac:spMkLst>
        </pc:spChg>
      </pc:sldChg>
      <pc:sldChg chg="delSp modSp mod">
        <pc:chgData name="Stein, Andrew" userId="fa05adcc-50f1-400a-bab7-31aa48e2f649" providerId="ADAL" clId="{CB411D13-C4A2-C54F-BB73-3EC50FC053FA}" dt="2021-10-13T13:01:33.303" v="2761" actId="6549"/>
        <pc:sldMkLst>
          <pc:docMk/>
          <pc:sldMk cId="2718616163" sldId="451"/>
        </pc:sldMkLst>
        <pc:spChg chg="mod">
          <ac:chgData name="Stein, Andrew" userId="fa05adcc-50f1-400a-bab7-31aa48e2f649" providerId="ADAL" clId="{CB411D13-C4A2-C54F-BB73-3EC50FC053FA}" dt="2021-10-13T13:01:33.303" v="2761" actId="6549"/>
          <ac:spMkLst>
            <pc:docMk/>
            <pc:sldMk cId="2718616163" sldId="451"/>
            <ac:spMk id="3" creationId="{00000000-0000-0000-0000-000000000000}"/>
          </ac:spMkLst>
        </pc:spChg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2718616163" sldId="451"/>
            <ac:spMk id="4" creationId="{00000000-0000-0000-0000-000000000000}"/>
          </ac:spMkLst>
        </pc:spChg>
      </pc:sldChg>
      <pc:sldChg chg="addSp delSp modSp add mod">
        <pc:chgData name="Stein, Andrew" userId="fa05adcc-50f1-400a-bab7-31aa48e2f649" providerId="ADAL" clId="{CB411D13-C4A2-C54F-BB73-3EC50FC053FA}" dt="2021-10-13T12:54:30.429" v="2708" actId="20577"/>
        <pc:sldMkLst>
          <pc:docMk/>
          <pc:sldMk cId="3432416271" sldId="469"/>
        </pc:sldMkLst>
        <pc:spChg chg="mod">
          <ac:chgData name="Stein, Andrew" userId="fa05adcc-50f1-400a-bab7-31aa48e2f649" providerId="ADAL" clId="{CB411D13-C4A2-C54F-BB73-3EC50FC053FA}" dt="2021-10-11T13:42:06.106" v="2119" actId="20577"/>
          <ac:spMkLst>
            <pc:docMk/>
            <pc:sldMk cId="3432416271" sldId="469"/>
            <ac:spMk id="2" creationId="{6AC97331-1328-4E41-B197-07C1AB10EA2D}"/>
          </ac:spMkLst>
        </pc:spChg>
        <pc:spChg chg="mod">
          <ac:chgData name="Stein, Andrew" userId="fa05adcc-50f1-400a-bab7-31aa48e2f649" providerId="ADAL" clId="{CB411D13-C4A2-C54F-BB73-3EC50FC053FA}" dt="2021-10-13T12:54:30.429" v="2708" actId="20577"/>
          <ac:spMkLst>
            <pc:docMk/>
            <pc:sldMk cId="3432416271" sldId="469"/>
            <ac:spMk id="8" creationId="{501E1C83-99AA-764F-9EF0-C4B3966C5D3B}"/>
          </ac:spMkLst>
        </pc:spChg>
        <pc:picChg chg="del">
          <ac:chgData name="Stein, Andrew" userId="fa05adcc-50f1-400a-bab7-31aa48e2f649" providerId="ADAL" clId="{CB411D13-C4A2-C54F-BB73-3EC50FC053FA}" dt="2021-10-11T13:44:43.353" v="2487" actId="478"/>
          <ac:picMkLst>
            <pc:docMk/>
            <pc:sldMk cId="3432416271" sldId="469"/>
            <ac:picMk id="9" creationId="{72CCDB23-352E-AF4E-AFD2-C3235B095701}"/>
          </ac:picMkLst>
        </pc:picChg>
        <pc:picChg chg="add mod">
          <ac:chgData name="Stein, Andrew" userId="fa05adcc-50f1-400a-bab7-31aa48e2f649" providerId="ADAL" clId="{CB411D13-C4A2-C54F-BB73-3EC50FC053FA}" dt="2021-10-11T13:46:10.845" v="2493" actId="1076"/>
          <ac:picMkLst>
            <pc:docMk/>
            <pc:sldMk cId="3432416271" sldId="469"/>
            <ac:picMk id="1026" creationId="{C7000EE4-EAF6-D748-B0B2-ABF467928221}"/>
          </ac:picMkLst>
        </pc:picChg>
      </pc:sldChg>
      <pc:sldChg chg="addSp delSp modSp add del mod ord modAnim">
        <pc:chgData name="Stein, Andrew" userId="fa05adcc-50f1-400a-bab7-31aa48e2f649" providerId="ADAL" clId="{CB411D13-C4A2-C54F-BB73-3EC50FC053FA}" dt="2021-10-11T13:50:39.886" v="2604" actId="2696"/>
        <pc:sldMkLst>
          <pc:docMk/>
          <pc:sldMk cId="338131236" sldId="726"/>
        </pc:sldMkLst>
        <pc:spChg chg="mod">
          <ac:chgData name="Stein, Andrew" userId="fa05adcc-50f1-400a-bab7-31aa48e2f649" providerId="ADAL" clId="{CB411D13-C4A2-C54F-BB73-3EC50FC053FA}" dt="2021-10-11T11:07:14.797" v="1918" actId="27636"/>
          <ac:spMkLst>
            <pc:docMk/>
            <pc:sldMk cId="338131236" sldId="726"/>
            <ac:spMk id="2" creationId="{00000000-0000-0000-0000-000000000000}"/>
          </ac:spMkLst>
        </pc:spChg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338131236" sldId="726"/>
            <ac:spMk id="3" creationId="{00000000-0000-0000-0000-000000000000}"/>
          </ac:spMkLst>
        </pc:spChg>
        <pc:graphicFrameChg chg="modGraphic">
          <ac:chgData name="Stein, Andrew" userId="fa05adcc-50f1-400a-bab7-31aa48e2f649" providerId="ADAL" clId="{CB411D13-C4A2-C54F-BB73-3EC50FC053FA}" dt="2021-10-11T11:07:38.362" v="1920" actId="20577"/>
          <ac:graphicFrameMkLst>
            <pc:docMk/>
            <pc:sldMk cId="338131236" sldId="726"/>
            <ac:graphicFrameMk id="15" creationId="{E2DA303B-A3E8-9A40-8E6E-C6078B513825}"/>
          </ac:graphicFrameMkLst>
        </pc:graphicFrameChg>
        <pc:graphicFrameChg chg="add mod modGraphic">
          <ac:chgData name="Stein, Andrew" userId="fa05adcc-50f1-400a-bab7-31aa48e2f649" providerId="ADAL" clId="{CB411D13-C4A2-C54F-BB73-3EC50FC053FA}" dt="2021-10-11T11:12:13.078" v="1955" actId="113"/>
          <ac:graphicFrameMkLst>
            <pc:docMk/>
            <pc:sldMk cId="338131236" sldId="726"/>
            <ac:graphicFrameMk id="17" creationId="{CCB277FA-8616-F540-9175-D82BEBE903F2}"/>
          </ac:graphicFrameMkLst>
        </pc:graphicFrameChg>
        <pc:graphicFrameChg chg="modGraphic">
          <ac:chgData name="Stein, Andrew" userId="fa05adcc-50f1-400a-bab7-31aa48e2f649" providerId="ADAL" clId="{CB411D13-C4A2-C54F-BB73-3EC50FC053FA}" dt="2021-10-11T11:07:48.723" v="1922" actId="20577"/>
          <ac:graphicFrameMkLst>
            <pc:docMk/>
            <pc:sldMk cId="338131236" sldId="726"/>
            <ac:graphicFrameMk id="25" creationId="{C81C7DB2-E447-1F4C-BD17-AA243DCB65BB}"/>
          </ac:graphicFrameMkLst>
        </pc:graphicFrameChg>
        <pc:picChg chg="add mod">
          <ac:chgData name="Stein, Andrew" userId="fa05adcc-50f1-400a-bab7-31aa48e2f649" providerId="ADAL" clId="{CB411D13-C4A2-C54F-BB73-3EC50FC053FA}" dt="2021-10-11T11:00:21.529" v="1573" actId="1076"/>
          <ac:picMkLst>
            <pc:docMk/>
            <pc:sldMk cId="338131236" sldId="726"/>
            <ac:picMk id="15" creationId="{957D4FA5-49A0-E446-B0BD-F55BCD6EC7E4}"/>
          </ac:picMkLst>
        </pc:picChg>
        <pc:picChg chg="add mod">
          <ac:chgData name="Stein, Andrew" userId="fa05adcc-50f1-400a-bab7-31aa48e2f649" providerId="ADAL" clId="{CB411D13-C4A2-C54F-BB73-3EC50FC053FA}" dt="2021-10-11T11:01:33.154" v="1580" actId="1076"/>
          <ac:picMkLst>
            <pc:docMk/>
            <pc:sldMk cId="338131236" sldId="726"/>
            <ac:picMk id="16" creationId="{0B3D6AFF-B9EC-A948-B944-A3260208CEF6}"/>
          </ac:picMkLst>
        </pc:picChg>
      </pc:sldChg>
      <pc:sldChg chg="modSp add mod">
        <pc:chgData name="Stein, Andrew" userId="fa05adcc-50f1-400a-bab7-31aa48e2f649" providerId="ADAL" clId="{CB411D13-C4A2-C54F-BB73-3EC50FC053FA}" dt="2021-10-13T12:56:53.330" v="2760" actId="2084"/>
        <pc:sldMkLst>
          <pc:docMk/>
          <pc:sldMk cId="1540329463" sldId="726"/>
        </pc:sldMkLst>
        <pc:graphicFrameChg chg="modGraphic">
          <ac:chgData name="Stein, Andrew" userId="fa05adcc-50f1-400a-bab7-31aa48e2f649" providerId="ADAL" clId="{CB411D13-C4A2-C54F-BB73-3EC50FC053FA}" dt="2021-10-13T12:56:53.330" v="2760" actId="2084"/>
          <ac:graphicFrameMkLst>
            <pc:docMk/>
            <pc:sldMk cId="1540329463" sldId="726"/>
            <ac:graphicFrameMk id="15" creationId="{E2DA303B-A3E8-9A40-8E6E-C6078B513825}"/>
          </ac:graphicFrameMkLst>
        </pc:graphicFrameChg>
      </pc:sldChg>
      <pc:sldChg chg="modSp add del mod">
        <pc:chgData name="Stein, Andrew" userId="fa05adcc-50f1-400a-bab7-31aa48e2f649" providerId="ADAL" clId="{CB411D13-C4A2-C54F-BB73-3EC50FC053FA}" dt="2021-10-06T18:36:12.830" v="169" actId="2696"/>
        <pc:sldMkLst>
          <pc:docMk/>
          <pc:sldMk cId="2412194016" sldId="747"/>
        </pc:sldMkLst>
        <pc:spChg chg="mod">
          <ac:chgData name="Stein, Andrew" userId="fa05adcc-50f1-400a-bab7-31aa48e2f649" providerId="ADAL" clId="{CB411D13-C4A2-C54F-BB73-3EC50FC053FA}" dt="2021-10-06T11:07:25.709" v="64" actId="20577"/>
          <ac:spMkLst>
            <pc:docMk/>
            <pc:sldMk cId="2412194016" sldId="747"/>
            <ac:spMk id="2" creationId="{676C3187-5C2A-7345-BCF3-1E6E18AE4F24}"/>
          </ac:spMkLst>
        </pc:spChg>
        <pc:spChg chg="mod">
          <ac:chgData name="Stein, Andrew" userId="fa05adcc-50f1-400a-bab7-31aa48e2f649" providerId="ADAL" clId="{CB411D13-C4A2-C54F-BB73-3EC50FC053FA}" dt="2021-10-06T18:35:56.422" v="153" actId="21"/>
          <ac:spMkLst>
            <pc:docMk/>
            <pc:sldMk cId="2412194016" sldId="747"/>
            <ac:spMk id="3" creationId="{11EA13D5-D2BB-FE4A-BBC1-00FB4D8B4ADC}"/>
          </ac:spMkLst>
        </pc:spChg>
      </pc:sldChg>
      <pc:sldChg chg="addSp delSp modSp new mod">
        <pc:chgData name="Stein, Andrew" userId="fa05adcc-50f1-400a-bab7-31aa48e2f649" providerId="ADAL" clId="{CB411D13-C4A2-C54F-BB73-3EC50FC053FA}" dt="2021-10-11T11:13:46.283" v="1957"/>
        <pc:sldMkLst>
          <pc:docMk/>
          <pc:sldMk cId="3863012075" sldId="747"/>
        </pc:sldMkLst>
        <pc:spChg chg="mod">
          <ac:chgData name="Stein, Andrew" userId="fa05adcc-50f1-400a-bab7-31aa48e2f649" providerId="ADAL" clId="{CB411D13-C4A2-C54F-BB73-3EC50FC053FA}" dt="2021-10-11T10:41:07.130" v="1194" actId="20577"/>
          <ac:spMkLst>
            <pc:docMk/>
            <pc:sldMk cId="3863012075" sldId="747"/>
            <ac:spMk id="2" creationId="{1F65D07B-D8EC-194A-85C8-B7CCF0AD32D0}"/>
          </ac:spMkLst>
        </pc:spChg>
        <pc:spChg chg="del mod">
          <ac:chgData name="Stein, Andrew" userId="fa05adcc-50f1-400a-bab7-31aa48e2f649" providerId="ADAL" clId="{CB411D13-C4A2-C54F-BB73-3EC50FC053FA}" dt="2021-10-11T10:40:18.307" v="1066" actId="478"/>
          <ac:spMkLst>
            <pc:docMk/>
            <pc:sldMk cId="3863012075" sldId="747"/>
            <ac:spMk id="3" creationId="{E831A2BF-5350-6748-8161-65EE8F634606}"/>
          </ac:spMkLst>
        </pc:spChg>
        <pc:spChg chg="del">
          <ac:chgData name="Stein, Andrew" userId="fa05adcc-50f1-400a-bab7-31aa48e2f649" providerId="ADAL" clId="{CB411D13-C4A2-C54F-BB73-3EC50FC053FA}" dt="2021-10-11T11:13:46.283" v="1957"/>
          <ac:spMkLst>
            <pc:docMk/>
            <pc:sldMk cId="3863012075" sldId="747"/>
            <ac:spMk id="4" creationId="{8D90F911-992D-D144-BA01-86D525093346}"/>
          </ac:spMkLst>
        </pc:spChg>
        <pc:spChg chg="add del mod">
          <ac:chgData name="Stein, Andrew" userId="fa05adcc-50f1-400a-bab7-31aa48e2f649" providerId="ADAL" clId="{CB411D13-C4A2-C54F-BB73-3EC50FC053FA}" dt="2021-10-11T10:40:55.369" v="1134" actId="478"/>
          <ac:spMkLst>
            <pc:docMk/>
            <pc:sldMk cId="3863012075" sldId="747"/>
            <ac:spMk id="7" creationId="{619CFFFD-8EE6-9647-8C46-55FEEAF930D7}"/>
          </ac:spMkLst>
        </pc:spChg>
        <pc:picChg chg="add mod">
          <ac:chgData name="Stein, Andrew" userId="fa05adcc-50f1-400a-bab7-31aa48e2f649" providerId="ADAL" clId="{CB411D13-C4A2-C54F-BB73-3EC50FC053FA}" dt="2021-10-11T10:41:10.957" v="1196" actId="14100"/>
          <ac:picMkLst>
            <pc:docMk/>
            <pc:sldMk cId="3863012075" sldId="747"/>
            <ac:picMk id="8" creationId="{4818189B-5CA2-3A4A-9E6A-9BBFB7FF4DC5}"/>
          </ac:picMkLst>
        </pc:picChg>
      </pc:sldChg>
      <pc:sldChg chg="new del">
        <pc:chgData name="Stein, Andrew" userId="fa05adcc-50f1-400a-bab7-31aa48e2f649" providerId="ADAL" clId="{CB411D13-C4A2-C54F-BB73-3EC50FC053FA}" dt="2021-10-11T13:41:55.334" v="2108" actId="2696"/>
        <pc:sldMkLst>
          <pc:docMk/>
          <pc:sldMk cId="2474646807" sldId="748"/>
        </pc:sldMkLst>
      </pc:sldChg>
    </pc:docChg>
  </pc:docChgLst>
  <pc:docChgLst>
    <pc:chgData name="Stein, Andrew" userId="fa05adcc-50f1-400a-bab7-31aa48e2f649" providerId="ADAL" clId="{C10F0F8B-7621-4231-91F9-9E0415457048}"/>
    <pc:docChg chg="custSel modSld">
      <pc:chgData name="Stein, Andrew" userId="fa05adcc-50f1-400a-bab7-31aa48e2f649" providerId="ADAL" clId="{C10F0F8B-7621-4231-91F9-9E0415457048}" dt="2021-10-04T20:28:14.265" v="30" actId="20577"/>
      <pc:docMkLst>
        <pc:docMk/>
      </pc:docMkLst>
      <pc:sldChg chg="modSp mod">
        <pc:chgData name="Stein, Andrew" userId="fa05adcc-50f1-400a-bab7-31aa48e2f649" providerId="ADAL" clId="{C10F0F8B-7621-4231-91F9-9E0415457048}" dt="2021-10-04T20:28:14.265" v="30" actId="20577"/>
        <pc:sldMkLst>
          <pc:docMk/>
          <pc:sldMk cId="2718616163" sldId="451"/>
        </pc:sldMkLst>
        <pc:spChg chg="mod">
          <ac:chgData name="Stein, Andrew" userId="fa05adcc-50f1-400a-bab7-31aa48e2f649" providerId="ADAL" clId="{C10F0F8B-7621-4231-91F9-9E0415457048}" dt="2021-10-04T20:28:14.265" v="30" actId="20577"/>
          <ac:spMkLst>
            <pc:docMk/>
            <pc:sldMk cId="2718616163" sldId="451"/>
            <ac:spMk id="3" creationId="{00000000-0000-0000-0000-000000000000}"/>
          </ac:spMkLst>
        </pc:spChg>
      </pc:sldChg>
    </pc:docChg>
  </pc:docChgLst>
  <pc:docChgLst>
    <pc:chgData name="Stein, Andrew" userId="fa05adcc-50f1-400a-bab7-31aa48e2f649" providerId="ADAL" clId="{03E1ACCB-947E-8343-A4C8-943D8A41009B}"/>
    <pc:docChg chg="custSel modSld">
      <pc:chgData name="Stein, Andrew" userId="fa05adcc-50f1-400a-bab7-31aa48e2f649" providerId="ADAL" clId="{03E1ACCB-947E-8343-A4C8-943D8A41009B}" dt="2021-11-17T15:55:57.478" v="35" actId="20577"/>
      <pc:docMkLst>
        <pc:docMk/>
      </pc:docMkLst>
      <pc:sldChg chg="modSp mod">
        <pc:chgData name="Stein, Andrew" userId="fa05adcc-50f1-400a-bab7-31aa48e2f649" providerId="ADAL" clId="{03E1ACCB-947E-8343-A4C8-943D8A41009B}" dt="2021-11-17T15:55:57.478" v="35" actId="20577"/>
        <pc:sldMkLst>
          <pc:docMk/>
          <pc:sldMk cId="2718616163" sldId="451"/>
        </pc:sldMkLst>
        <pc:spChg chg="mod">
          <ac:chgData name="Stein, Andrew" userId="fa05adcc-50f1-400a-bab7-31aa48e2f649" providerId="ADAL" clId="{03E1ACCB-947E-8343-A4C8-943D8A41009B}" dt="2021-11-17T15:55:57.478" v="35" actId="20577"/>
          <ac:spMkLst>
            <pc:docMk/>
            <pc:sldMk cId="2718616163" sldId="451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ED429-0B69-8C49-AA8C-7939D198DC0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3BCCA6-59E1-114A-ACBC-0B3A086BADC9}">
      <dgm:prSet custT="1"/>
      <dgm:spPr/>
      <dgm:t>
        <a:bodyPr/>
        <a:lstStyle/>
        <a:p>
          <a:r>
            <a:rPr lang="en-US" sz="1600" dirty="0"/>
            <a:t>Absorbed by intestines into blood</a:t>
          </a:r>
        </a:p>
      </dgm:t>
    </dgm:pt>
    <dgm:pt modelId="{2EE845B5-2AD9-EB41-8EDD-D043828F84C9}" type="parTrans" cxnId="{D5989889-79AF-3C4E-BCD7-436EAC0015D4}">
      <dgm:prSet/>
      <dgm:spPr/>
      <dgm:t>
        <a:bodyPr/>
        <a:lstStyle/>
        <a:p>
          <a:endParaRPr lang="en-US" sz="1400"/>
        </a:p>
      </dgm:t>
    </dgm:pt>
    <dgm:pt modelId="{24491E1B-72FB-C040-AA3D-DE6CAFA30870}" type="sibTrans" cxnId="{D5989889-79AF-3C4E-BCD7-436EAC0015D4}">
      <dgm:prSet custT="1"/>
      <dgm:spPr/>
      <dgm:t>
        <a:bodyPr/>
        <a:lstStyle/>
        <a:p>
          <a:endParaRPr lang="en-US" sz="1100"/>
        </a:p>
      </dgm:t>
    </dgm:pt>
    <dgm:pt modelId="{7A707C7C-F4E6-B44D-822B-A2C8DA9DE924}">
      <dgm:prSet custT="1"/>
      <dgm:spPr/>
      <dgm:t>
        <a:bodyPr/>
        <a:lstStyle/>
        <a:p>
          <a:r>
            <a:rPr lang="en-US" sz="1600" dirty="0"/>
            <a:t>Distribute from blood into tissue</a:t>
          </a:r>
        </a:p>
      </dgm:t>
    </dgm:pt>
    <dgm:pt modelId="{C94DF5E4-B5D2-074B-9948-A2D19374B621}" type="parTrans" cxnId="{56002993-4188-3C49-BBBE-E09E650AEA9F}">
      <dgm:prSet/>
      <dgm:spPr/>
      <dgm:t>
        <a:bodyPr/>
        <a:lstStyle/>
        <a:p>
          <a:endParaRPr lang="en-US" sz="1400"/>
        </a:p>
      </dgm:t>
    </dgm:pt>
    <dgm:pt modelId="{F7654B94-7685-4346-9A34-A5C308BFDB3E}" type="sibTrans" cxnId="{56002993-4188-3C49-BBBE-E09E650AEA9F}">
      <dgm:prSet custT="1"/>
      <dgm:spPr/>
      <dgm:t>
        <a:bodyPr/>
        <a:lstStyle/>
        <a:p>
          <a:endParaRPr lang="en-US" sz="1100"/>
        </a:p>
      </dgm:t>
    </dgm:pt>
    <dgm:pt modelId="{88151E5A-C313-AA45-8829-D42751A10B56}">
      <dgm:prSet custT="1"/>
      <dgm:spPr/>
      <dgm:t>
        <a:bodyPr/>
        <a:lstStyle/>
        <a:p>
          <a:r>
            <a:rPr lang="en-US" sz="1600" dirty="0"/>
            <a:t>Binds target </a:t>
          </a:r>
          <a:br>
            <a:rPr lang="en-US" sz="1600" dirty="0"/>
          </a:br>
          <a:r>
            <a:rPr lang="en-US" sz="1600" dirty="0"/>
            <a:t>in tissue</a:t>
          </a:r>
        </a:p>
      </dgm:t>
    </dgm:pt>
    <dgm:pt modelId="{B0196071-B88E-9447-BCE2-187DAD01D7D4}" type="parTrans" cxnId="{38D94B94-5DAF-F741-B3FB-0A844E9012E9}">
      <dgm:prSet/>
      <dgm:spPr/>
      <dgm:t>
        <a:bodyPr/>
        <a:lstStyle/>
        <a:p>
          <a:endParaRPr lang="en-US" sz="1400"/>
        </a:p>
      </dgm:t>
    </dgm:pt>
    <dgm:pt modelId="{DA3DFF88-0911-0D4F-B666-5D0B6CAB90A4}" type="sibTrans" cxnId="{38D94B94-5DAF-F741-B3FB-0A844E9012E9}">
      <dgm:prSet custT="1"/>
      <dgm:spPr/>
      <dgm:t>
        <a:bodyPr/>
        <a:lstStyle/>
        <a:p>
          <a:endParaRPr lang="en-US" sz="1100"/>
        </a:p>
      </dgm:t>
    </dgm:pt>
    <dgm:pt modelId="{F75B32C7-8409-C441-BC6D-E2D198EDEFB3}">
      <dgm:prSet custT="1"/>
      <dgm:spPr/>
      <dgm:t>
        <a:bodyPr/>
        <a:lstStyle/>
        <a:p>
          <a:r>
            <a:rPr lang="en-US" sz="1600" dirty="0"/>
            <a:t>Effects</a:t>
          </a:r>
        </a:p>
      </dgm:t>
    </dgm:pt>
    <dgm:pt modelId="{B40A7F12-5CCA-E341-AC98-28025DB54271}" type="parTrans" cxnId="{F6E6E461-E6DF-874A-AF05-89099664ECB5}">
      <dgm:prSet/>
      <dgm:spPr/>
      <dgm:t>
        <a:bodyPr/>
        <a:lstStyle/>
        <a:p>
          <a:endParaRPr lang="en-US" sz="1400"/>
        </a:p>
      </dgm:t>
    </dgm:pt>
    <dgm:pt modelId="{48C88455-0426-2144-8961-2A9DD4E452EB}" type="sibTrans" cxnId="{F6E6E461-E6DF-874A-AF05-89099664ECB5}">
      <dgm:prSet/>
      <dgm:spPr/>
      <dgm:t>
        <a:bodyPr/>
        <a:lstStyle/>
        <a:p>
          <a:endParaRPr lang="en-US" sz="1400"/>
        </a:p>
      </dgm:t>
    </dgm:pt>
    <dgm:pt modelId="{BBEDB055-045A-4F44-BF88-0DD832143E10}" type="pres">
      <dgm:prSet presAssocID="{21AED429-0B69-8C49-AA8C-7939D198DC0B}" presName="Name0" presStyleCnt="0">
        <dgm:presLayoutVars>
          <dgm:dir/>
          <dgm:resizeHandles val="exact"/>
        </dgm:presLayoutVars>
      </dgm:prSet>
      <dgm:spPr/>
    </dgm:pt>
    <dgm:pt modelId="{1C61184D-33F6-D644-856B-1EB5723DB1DA}" type="pres">
      <dgm:prSet presAssocID="{283BCCA6-59E1-114A-ACBC-0B3A086BADC9}" presName="node" presStyleLbl="node1" presStyleIdx="0" presStyleCnt="4">
        <dgm:presLayoutVars>
          <dgm:bulletEnabled val="1"/>
        </dgm:presLayoutVars>
      </dgm:prSet>
      <dgm:spPr/>
    </dgm:pt>
    <dgm:pt modelId="{2860B9EC-9724-E342-AE63-9215160E8F6B}" type="pres">
      <dgm:prSet presAssocID="{24491E1B-72FB-C040-AA3D-DE6CAFA30870}" presName="sibTrans" presStyleLbl="sibTrans2D1" presStyleIdx="0" presStyleCnt="3"/>
      <dgm:spPr/>
    </dgm:pt>
    <dgm:pt modelId="{77B9CD08-A3DC-2146-9C13-5B2DD68912D7}" type="pres">
      <dgm:prSet presAssocID="{24491E1B-72FB-C040-AA3D-DE6CAFA30870}" presName="connectorText" presStyleLbl="sibTrans2D1" presStyleIdx="0" presStyleCnt="3"/>
      <dgm:spPr/>
    </dgm:pt>
    <dgm:pt modelId="{5B239166-7C6E-9248-955D-8EB01F1A20BD}" type="pres">
      <dgm:prSet presAssocID="{7A707C7C-F4E6-B44D-822B-A2C8DA9DE924}" presName="node" presStyleLbl="node1" presStyleIdx="1" presStyleCnt="4">
        <dgm:presLayoutVars>
          <dgm:bulletEnabled val="1"/>
        </dgm:presLayoutVars>
      </dgm:prSet>
      <dgm:spPr/>
    </dgm:pt>
    <dgm:pt modelId="{D243A64F-C052-D145-AC69-C81A064635EC}" type="pres">
      <dgm:prSet presAssocID="{F7654B94-7685-4346-9A34-A5C308BFDB3E}" presName="sibTrans" presStyleLbl="sibTrans2D1" presStyleIdx="1" presStyleCnt="3"/>
      <dgm:spPr/>
    </dgm:pt>
    <dgm:pt modelId="{F33A8BF2-8EE2-DA48-8C0C-B154850DCFB0}" type="pres">
      <dgm:prSet presAssocID="{F7654B94-7685-4346-9A34-A5C308BFDB3E}" presName="connectorText" presStyleLbl="sibTrans2D1" presStyleIdx="1" presStyleCnt="3"/>
      <dgm:spPr/>
    </dgm:pt>
    <dgm:pt modelId="{B3089209-CB60-E44E-BDF6-CB9CE5504917}" type="pres">
      <dgm:prSet presAssocID="{88151E5A-C313-AA45-8829-D42751A10B56}" presName="node" presStyleLbl="node1" presStyleIdx="2" presStyleCnt="4">
        <dgm:presLayoutVars>
          <dgm:bulletEnabled val="1"/>
        </dgm:presLayoutVars>
      </dgm:prSet>
      <dgm:spPr/>
    </dgm:pt>
    <dgm:pt modelId="{89FC29BA-165E-5C47-9BA5-49877E163D0A}" type="pres">
      <dgm:prSet presAssocID="{DA3DFF88-0911-0D4F-B666-5D0B6CAB90A4}" presName="sibTrans" presStyleLbl="sibTrans2D1" presStyleIdx="2" presStyleCnt="3"/>
      <dgm:spPr/>
    </dgm:pt>
    <dgm:pt modelId="{506D0422-78AB-8946-ACD4-943E1B266FFE}" type="pres">
      <dgm:prSet presAssocID="{DA3DFF88-0911-0D4F-B666-5D0B6CAB90A4}" presName="connectorText" presStyleLbl="sibTrans2D1" presStyleIdx="2" presStyleCnt="3"/>
      <dgm:spPr/>
    </dgm:pt>
    <dgm:pt modelId="{8678DF4B-3936-AE49-9077-DD0C269C0A65}" type="pres">
      <dgm:prSet presAssocID="{F75B32C7-8409-C441-BC6D-E2D198EDEFB3}" presName="node" presStyleLbl="node1" presStyleIdx="3" presStyleCnt="4">
        <dgm:presLayoutVars>
          <dgm:bulletEnabled val="1"/>
        </dgm:presLayoutVars>
      </dgm:prSet>
      <dgm:spPr/>
    </dgm:pt>
  </dgm:ptLst>
  <dgm:cxnLst>
    <dgm:cxn modelId="{7E8D111D-AA31-6243-9B40-B5FE7F59703B}" type="presOf" srcId="{F7654B94-7685-4346-9A34-A5C308BFDB3E}" destId="{D243A64F-C052-D145-AC69-C81A064635EC}" srcOrd="0" destOrd="0" presId="urn:microsoft.com/office/officeart/2005/8/layout/process1"/>
    <dgm:cxn modelId="{06A2CF2D-466B-5849-BF87-F07E1A0EA458}" type="presOf" srcId="{24491E1B-72FB-C040-AA3D-DE6CAFA30870}" destId="{77B9CD08-A3DC-2146-9C13-5B2DD68912D7}" srcOrd="1" destOrd="0" presId="urn:microsoft.com/office/officeart/2005/8/layout/process1"/>
    <dgm:cxn modelId="{159E675D-389F-8444-860A-DBD546C52869}" type="presOf" srcId="{F7654B94-7685-4346-9A34-A5C308BFDB3E}" destId="{F33A8BF2-8EE2-DA48-8C0C-B154850DCFB0}" srcOrd="1" destOrd="0" presId="urn:microsoft.com/office/officeart/2005/8/layout/process1"/>
    <dgm:cxn modelId="{F6E6E461-E6DF-874A-AF05-89099664ECB5}" srcId="{21AED429-0B69-8C49-AA8C-7939D198DC0B}" destId="{F75B32C7-8409-C441-BC6D-E2D198EDEFB3}" srcOrd="3" destOrd="0" parTransId="{B40A7F12-5CCA-E341-AC98-28025DB54271}" sibTransId="{48C88455-0426-2144-8961-2A9DD4E452EB}"/>
    <dgm:cxn modelId="{81BA126A-D22C-DE41-9369-44B8FFD09B41}" type="presOf" srcId="{283BCCA6-59E1-114A-ACBC-0B3A086BADC9}" destId="{1C61184D-33F6-D644-856B-1EB5723DB1DA}" srcOrd="0" destOrd="0" presId="urn:microsoft.com/office/officeart/2005/8/layout/process1"/>
    <dgm:cxn modelId="{F603127E-4CAB-C24C-A1AC-B6F670598F17}" type="presOf" srcId="{DA3DFF88-0911-0D4F-B666-5D0B6CAB90A4}" destId="{506D0422-78AB-8946-ACD4-943E1B266FFE}" srcOrd="1" destOrd="0" presId="urn:microsoft.com/office/officeart/2005/8/layout/process1"/>
    <dgm:cxn modelId="{D5989889-79AF-3C4E-BCD7-436EAC0015D4}" srcId="{21AED429-0B69-8C49-AA8C-7939D198DC0B}" destId="{283BCCA6-59E1-114A-ACBC-0B3A086BADC9}" srcOrd="0" destOrd="0" parTransId="{2EE845B5-2AD9-EB41-8EDD-D043828F84C9}" sibTransId="{24491E1B-72FB-C040-AA3D-DE6CAFA30870}"/>
    <dgm:cxn modelId="{25ED208C-8A3F-E64B-9E86-9693D2958AFF}" type="presOf" srcId="{DA3DFF88-0911-0D4F-B666-5D0B6CAB90A4}" destId="{89FC29BA-165E-5C47-9BA5-49877E163D0A}" srcOrd="0" destOrd="0" presId="urn:microsoft.com/office/officeart/2005/8/layout/process1"/>
    <dgm:cxn modelId="{56002993-4188-3C49-BBBE-E09E650AEA9F}" srcId="{21AED429-0B69-8C49-AA8C-7939D198DC0B}" destId="{7A707C7C-F4E6-B44D-822B-A2C8DA9DE924}" srcOrd="1" destOrd="0" parTransId="{C94DF5E4-B5D2-074B-9948-A2D19374B621}" sibTransId="{F7654B94-7685-4346-9A34-A5C308BFDB3E}"/>
    <dgm:cxn modelId="{38D94B94-5DAF-F741-B3FB-0A844E9012E9}" srcId="{21AED429-0B69-8C49-AA8C-7939D198DC0B}" destId="{88151E5A-C313-AA45-8829-D42751A10B56}" srcOrd="2" destOrd="0" parTransId="{B0196071-B88E-9447-BCE2-187DAD01D7D4}" sibTransId="{DA3DFF88-0911-0D4F-B666-5D0B6CAB90A4}"/>
    <dgm:cxn modelId="{5B9A6AAC-F08F-084B-A4B6-F1BD8B920E56}" type="presOf" srcId="{24491E1B-72FB-C040-AA3D-DE6CAFA30870}" destId="{2860B9EC-9724-E342-AE63-9215160E8F6B}" srcOrd="0" destOrd="0" presId="urn:microsoft.com/office/officeart/2005/8/layout/process1"/>
    <dgm:cxn modelId="{A59A81B5-C791-3E4A-A2F3-172F190FDD16}" type="presOf" srcId="{88151E5A-C313-AA45-8829-D42751A10B56}" destId="{B3089209-CB60-E44E-BDF6-CB9CE5504917}" srcOrd="0" destOrd="0" presId="urn:microsoft.com/office/officeart/2005/8/layout/process1"/>
    <dgm:cxn modelId="{21359FB8-342D-E046-B303-1700EDEBEB17}" type="presOf" srcId="{7A707C7C-F4E6-B44D-822B-A2C8DA9DE924}" destId="{5B239166-7C6E-9248-955D-8EB01F1A20BD}" srcOrd="0" destOrd="0" presId="urn:microsoft.com/office/officeart/2005/8/layout/process1"/>
    <dgm:cxn modelId="{B481EAC8-34C9-B744-8893-29440EBD424D}" type="presOf" srcId="{F75B32C7-8409-C441-BC6D-E2D198EDEFB3}" destId="{8678DF4B-3936-AE49-9077-DD0C269C0A65}" srcOrd="0" destOrd="0" presId="urn:microsoft.com/office/officeart/2005/8/layout/process1"/>
    <dgm:cxn modelId="{11A378EC-22EE-C547-A8D8-1B23231F9C79}" type="presOf" srcId="{21AED429-0B69-8C49-AA8C-7939D198DC0B}" destId="{BBEDB055-045A-4F44-BF88-0DD832143E10}" srcOrd="0" destOrd="0" presId="urn:microsoft.com/office/officeart/2005/8/layout/process1"/>
    <dgm:cxn modelId="{ADDC950F-48FE-C14C-924C-E07AD5B2220A}" type="presParOf" srcId="{BBEDB055-045A-4F44-BF88-0DD832143E10}" destId="{1C61184D-33F6-D644-856B-1EB5723DB1DA}" srcOrd="0" destOrd="0" presId="urn:microsoft.com/office/officeart/2005/8/layout/process1"/>
    <dgm:cxn modelId="{54C06F8C-DFBC-F84A-B26C-313F28713B0D}" type="presParOf" srcId="{BBEDB055-045A-4F44-BF88-0DD832143E10}" destId="{2860B9EC-9724-E342-AE63-9215160E8F6B}" srcOrd="1" destOrd="0" presId="urn:microsoft.com/office/officeart/2005/8/layout/process1"/>
    <dgm:cxn modelId="{3E99E6C7-A279-6A46-AC95-4B47FC3D7C07}" type="presParOf" srcId="{2860B9EC-9724-E342-AE63-9215160E8F6B}" destId="{77B9CD08-A3DC-2146-9C13-5B2DD68912D7}" srcOrd="0" destOrd="0" presId="urn:microsoft.com/office/officeart/2005/8/layout/process1"/>
    <dgm:cxn modelId="{C396C24E-B20D-334D-BCE7-99FDBC336AD7}" type="presParOf" srcId="{BBEDB055-045A-4F44-BF88-0DD832143E10}" destId="{5B239166-7C6E-9248-955D-8EB01F1A20BD}" srcOrd="2" destOrd="0" presId="urn:microsoft.com/office/officeart/2005/8/layout/process1"/>
    <dgm:cxn modelId="{4A4305EA-AC11-124A-A3F0-88AC9315D22C}" type="presParOf" srcId="{BBEDB055-045A-4F44-BF88-0DD832143E10}" destId="{D243A64F-C052-D145-AC69-C81A064635EC}" srcOrd="3" destOrd="0" presId="urn:microsoft.com/office/officeart/2005/8/layout/process1"/>
    <dgm:cxn modelId="{800D4CD0-612C-0B4D-BF48-809FA814C818}" type="presParOf" srcId="{D243A64F-C052-D145-AC69-C81A064635EC}" destId="{F33A8BF2-8EE2-DA48-8C0C-B154850DCFB0}" srcOrd="0" destOrd="0" presId="urn:microsoft.com/office/officeart/2005/8/layout/process1"/>
    <dgm:cxn modelId="{C429F4C1-64A3-D64F-813D-7CBCF8BE1B25}" type="presParOf" srcId="{BBEDB055-045A-4F44-BF88-0DD832143E10}" destId="{B3089209-CB60-E44E-BDF6-CB9CE5504917}" srcOrd="4" destOrd="0" presId="urn:microsoft.com/office/officeart/2005/8/layout/process1"/>
    <dgm:cxn modelId="{1C865355-4F7C-484B-A8E5-7D518946467F}" type="presParOf" srcId="{BBEDB055-045A-4F44-BF88-0DD832143E10}" destId="{89FC29BA-165E-5C47-9BA5-49877E163D0A}" srcOrd="5" destOrd="0" presId="urn:microsoft.com/office/officeart/2005/8/layout/process1"/>
    <dgm:cxn modelId="{502D1603-8616-3B4D-A0DF-F2EB4B68A536}" type="presParOf" srcId="{89FC29BA-165E-5C47-9BA5-49877E163D0A}" destId="{506D0422-78AB-8946-ACD4-943E1B266FFE}" srcOrd="0" destOrd="0" presId="urn:microsoft.com/office/officeart/2005/8/layout/process1"/>
    <dgm:cxn modelId="{FA652384-D41F-ED4B-8987-9953524F58F6}" type="presParOf" srcId="{BBEDB055-045A-4F44-BF88-0DD832143E10}" destId="{8678DF4B-3936-AE49-9077-DD0C269C0A6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1184D-33F6-D644-856B-1EB5723DB1DA}">
      <dsp:nvSpPr>
        <dsp:cNvPr id="0" name=""/>
        <dsp:cNvSpPr/>
      </dsp:nvSpPr>
      <dsp:spPr>
        <a:xfrm>
          <a:off x="2561" y="849405"/>
          <a:ext cx="1120033" cy="1050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Absorbed by intestines into blood</a:t>
          </a:r>
        </a:p>
      </dsp:txBody>
      <dsp:txXfrm>
        <a:off x="33315" y="880159"/>
        <a:ext cx="1058525" cy="988523"/>
      </dsp:txXfrm>
    </dsp:sp>
    <dsp:sp modelId="{2860B9EC-9724-E342-AE63-9215160E8F6B}">
      <dsp:nvSpPr>
        <dsp:cNvPr id="0" name=""/>
        <dsp:cNvSpPr/>
      </dsp:nvSpPr>
      <dsp:spPr>
        <a:xfrm>
          <a:off x="1234599" y="1235537"/>
          <a:ext cx="237447" cy="277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4599" y="1291091"/>
        <a:ext cx="166213" cy="166660"/>
      </dsp:txXfrm>
    </dsp:sp>
    <dsp:sp modelId="{5B239166-7C6E-9248-955D-8EB01F1A20BD}">
      <dsp:nvSpPr>
        <dsp:cNvPr id="0" name=""/>
        <dsp:cNvSpPr/>
      </dsp:nvSpPr>
      <dsp:spPr>
        <a:xfrm>
          <a:off x="1570609" y="849405"/>
          <a:ext cx="1120033" cy="1050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Distribute from blood into tissue</a:t>
          </a:r>
        </a:p>
      </dsp:txBody>
      <dsp:txXfrm>
        <a:off x="1601363" y="880159"/>
        <a:ext cx="1058525" cy="988523"/>
      </dsp:txXfrm>
    </dsp:sp>
    <dsp:sp modelId="{D243A64F-C052-D145-AC69-C81A064635EC}">
      <dsp:nvSpPr>
        <dsp:cNvPr id="0" name=""/>
        <dsp:cNvSpPr/>
      </dsp:nvSpPr>
      <dsp:spPr>
        <a:xfrm>
          <a:off x="2802646" y="1235537"/>
          <a:ext cx="237447" cy="277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2646" y="1291091"/>
        <a:ext cx="166213" cy="166660"/>
      </dsp:txXfrm>
    </dsp:sp>
    <dsp:sp modelId="{B3089209-CB60-E44E-BDF6-CB9CE5504917}">
      <dsp:nvSpPr>
        <dsp:cNvPr id="0" name=""/>
        <dsp:cNvSpPr/>
      </dsp:nvSpPr>
      <dsp:spPr>
        <a:xfrm>
          <a:off x="3138656" y="849405"/>
          <a:ext cx="1120033" cy="1050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Binds target </a:t>
          </a:r>
          <a:br>
            <a:rPr lang="en-US" sz="1600" kern="1200" dirty="0"/>
          </a:br>
          <a:r>
            <a:rPr lang="en-US" sz="1600" kern="1200" dirty="0"/>
            <a:t>in tissue</a:t>
          </a:r>
        </a:p>
      </dsp:txBody>
      <dsp:txXfrm>
        <a:off x="3169410" y="880159"/>
        <a:ext cx="1058525" cy="988523"/>
      </dsp:txXfrm>
    </dsp:sp>
    <dsp:sp modelId="{89FC29BA-165E-5C47-9BA5-49877E163D0A}">
      <dsp:nvSpPr>
        <dsp:cNvPr id="0" name=""/>
        <dsp:cNvSpPr/>
      </dsp:nvSpPr>
      <dsp:spPr>
        <a:xfrm>
          <a:off x="4370694" y="1235537"/>
          <a:ext cx="237447" cy="277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70694" y="1291091"/>
        <a:ext cx="166213" cy="166660"/>
      </dsp:txXfrm>
    </dsp:sp>
    <dsp:sp modelId="{8678DF4B-3936-AE49-9077-DD0C269C0A65}">
      <dsp:nvSpPr>
        <dsp:cNvPr id="0" name=""/>
        <dsp:cNvSpPr/>
      </dsp:nvSpPr>
      <dsp:spPr>
        <a:xfrm>
          <a:off x="4706704" y="849405"/>
          <a:ext cx="1120033" cy="1050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Effects</a:t>
          </a:r>
        </a:p>
      </dsp:txBody>
      <dsp:txXfrm>
        <a:off x="4737458" y="880159"/>
        <a:ext cx="1058525" cy="988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 charset="0"/>
              </a:rPr>
              <a:pPr/>
              <a:t>11/17/21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 charset="0"/>
              </a:rPr>
              <a:pPr/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0C4595FF-6E7F-4C41-B8DF-4AE76FC1F075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learn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8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74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8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2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4775E2-C349-5D46-8B00-EEEC2FC3FD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59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4114800"/>
            <a:ext cx="5029200" cy="73152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1116000" anchor="t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/>
              <a:t>This space is reserved for cropped images only sourced from Novartis Brand Lab at https://</a:t>
            </a:r>
            <a:r>
              <a:rPr lang="en-US" dirty="0" err="1"/>
              <a:t>www.novartisbrandlab.com</a:t>
            </a:r>
            <a:r>
              <a:rPr lang="en-US" dirty="0"/>
              <a:t>/resources/assets/5982</a:t>
            </a:r>
            <a:br>
              <a:rPr lang="en-US" dirty="0"/>
            </a:br>
            <a:r>
              <a:rPr lang="en-US" dirty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Illustrations, graphics or icons are not allowed. Photography must follow our </a:t>
            </a:r>
            <a:r>
              <a:rPr lang="en-US" dirty="0" err="1"/>
              <a:t>monocolor</a:t>
            </a:r>
            <a:r>
              <a:rPr lang="en-US" dirty="0"/>
              <a:t> rule.                                                                 That means for this template in Novartis Blue </a:t>
            </a:r>
            <a:r>
              <a:rPr lang="en-US" dirty="0" err="1"/>
              <a:t>monocolor</a:t>
            </a:r>
            <a:r>
              <a:rPr lang="en-US" dirty="0"/>
              <a:t> theme, choose an image with a pop of Novartis Blue color.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 dirty="0">
                <a:solidFill>
                  <a:srgbClr val="FFFFFF"/>
                </a:solidFill>
              </a:rPr>
              <a:t>Business or </a:t>
            </a:r>
            <a:r>
              <a:rPr lang="en-US" dirty="0"/>
              <a:t>Organizational</a:t>
            </a:r>
            <a:r>
              <a:rPr lang="en-US" dirty="0">
                <a:solidFill>
                  <a:srgbClr val="FFFFFF"/>
                </a:solidFill>
              </a:rPr>
              <a:t> Unit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0" dirty="0">
                <a:solidFill>
                  <a:srgbClr val="FFFFFF"/>
                </a:solidFill>
              </a:rPr>
              <a:t>Franchise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/>
          </p:nvPr>
        </p:nvSpPr>
        <p:spPr>
          <a:xfrm>
            <a:off x="45720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/>
          </p:nvPr>
        </p:nvSpPr>
        <p:spPr>
          <a:xfrm>
            <a:off x="326898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/>
          </p:nvPr>
        </p:nvSpPr>
        <p:spPr>
          <a:xfrm>
            <a:off x="608076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6898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08076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246120" y="1371600"/>
            <a:ext cx="544068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260604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4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1" name="Straight Connector 10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600200" y="1005839"/>
            <a:ext cx="7086600" cy="3104949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8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230188" indent="-230188">
              <a:spcBef>
                <a:spcPts val="600"/>
              </a:spcBef>
              <a:defRPr b="0" i="0" baseline="0">
                <a:latin typeface="+mn-lt"/>
                <a:ea typeface="Arial" charset="0"/>
                <a:cs typeface="Arial" charset="0"/>
              </a:defRPr>
            </a:lvl2pPr>
            <a:lvl3pPr marL="230188" indent="0">
              <a:spcBef>
                <a:spcPts val="600"/>
              </a:spcBef>
              <a:buNone/>
              <a:defRPr/>
            </a:lvl3pPr>
            <a:lvl4pPr marL="685800" indent="-230188">
              <a:spcBef>
                <a:spcPts val="600"/>
              </a:spcBef>
              <a:defRPr/>
            </a:lvl4pPr>
            <a:lvl5pPr marL="917575" indent="-231775"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“Quote goes here.”</a:t>
            </a:r>
          </a:p>
          <a:p>
            <a:pPr lvl="1"/>
            <a:r>
              <a:rPr lang="en-US" dirty="0"/>
              <a:t>Attribution, if needed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5E4D8C-596E-D644-8AA7-DBFA149284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42" name="Straight Connector 41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60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600200" y="4114800"/>
            <a:ext cx="5029200" cy="7315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  <a:r>
              <a:rPr lang="en-US" dirty="0" err="1"/>
              <a:t>su</a:t>
            </a:r>
            <a:r>
              <a:rPr lang="en-US" dirty="0"/>
              <a:t>   </a:t>
            </a:r>
            <a:r>
              <a:rPr lang="en-US" dirty="0" err="1"/>
              <a:t>btitle</a:t>
            </a:r>
            <a:r>
              <a:rPr lang="en-US" dirty="0"/>
              <a:t> style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/>
              <a:t>This space is reserved for cropped images only sourced from Novartis Brand Lab at https://</a:t>
            </a:r>
            <a:r>
              <a:rPr lang="en-US" dirty="0" err="1"/>
              <a:t>www.novartisbrandlab.com</a:t>
            </a:r>
            <a:r>
              <a:rPr lang="en-US" dirty="0"/>
              <a:t>/resources/assets/5982</a:t>
            </a:r>
            <a:br>
              <a:rPr lang="en-US" dirty="0"/>
            </a:br>
            <a:r>
              <a:rPr lang="en-US" dirty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Illustrations, graphics or icons are not allowed. Photography must follow our </a:t>
            </a:r>
            <a:r>
              <a:rPr lang="en-US" dirty="0" err="1"/>
              <a:t>monocolor</a:t>
            </a:r>
            <a:r>
              <a:rPr lang="en-US" dirty="0"/>
              <a:t> rule.                                                                 That means for this template in Novartis Blue </a:t>
            </a:r>
            <a:r>
              <a:rPr lang="en-US" dirty="0" err="1"/>
              <a:t>monocolor</a:t>
            </a:r>
            <a:r>
              <a:rPr lang="en-US" dirty="0"/>
              <a:t> theme, choose an image with a pop of Novartis Blue color.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E6C8E6-00B0-984D-96B9-60F58388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5" name="Straight Connector 14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B6A24D-6BB8-474F-8F69-48CC49652D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 userDrawn="1"/>
        </p:nvSpPr>
        <p:spPr>
          <a:xfrm>
            <a:off x="1600200" y="3108960"/>
            <a:ext cx="7086600" cy="9149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 dirty="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 dirty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 dirty="0">
              <a:latin typeface="+mj-lt"/>
              <a:ea typeface="Arial Black" charset="0"/>
              <a:cs typeface="Arial Black" charset="0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38" name="Straight Connector 3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/>
              <a:t>This space is reserved for cropped images only sourced from Novartis Brand Lab at https://</a:t>
            </a:r>
            <a:r>
              <a:rPr lang="en-US" dirty="0" err="1"/>
              <a:t>www.novartisbrandlab.com</a:t>
            </a:r>
            <a:r>
              <a:rPr lang="en-US" dirty="0"/>
              <a:t>/resources/assets/5982</a:t>
            </a:r>
            <a:br>
              <a:rPr lang="en-US" dirty="0"/>
            </a:br>
            <a:r>
              <a:rPr lang="en-US" dirty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Illustrations, graphics or icons are not allowed. Photography must follow our </a:t>
            </a:r>
            <a:r>
              <a:rPr lang="en-US" dirty="0" err="1"/>
              <a:t>monocolor</a:t>
            </a:r>
            <a:r>
              <a:rPr lang="en-US" dirty="0"/>
              <a:t> rule.                                                                 That means for this template in Novartis Blue </a:t>
            </a:r>
            <a:r>
              <a:rPr lang="en-US" dirty="0" err="1"/>
              <a:t>monocolor</a:t>
            </a:r>
            <a:r>
              <a:rPr lang="en-US" dirty="0"/>
              <a:t> theme, choose an image with a pop of Novartis Blue color.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33F970-4F3C-A744-9D6D-B0FDBD4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 txBox="1">
            <a:spLocks/>
          </p:cNvSpPr>
          <p:nvPr userDrawn="1"/>
        </p:nvSpPr>
        <p:spPr>
          <a:xfrm>
            <a:off x="1600200" y="1463040"/>
            <a:ext cx="7086600" cy="2103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 dirty="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 dirty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 dirty="0">
              <a:latin typeface="+mj-lt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A1FF81-AC4A-5744-B23B-E24980FE4C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 dirty="0">
                <a:solidFill>
                  <a:srgbClr val="FFFFFF"/>
                </a:solidFill>
              </a:rPr>
              <a:t>Business or </a:t>
            </a:r>
            <a:r>
              <a:rPr lang="en-US" dirty="0"/>
              <a:t>Organizational</a:t>
            </a:r>
            <a:r>
              <a:rPr lang="en-US" dirty="0">
                <a:solidFill>
                  <a:srgbClr val="FFFFFF"/>
                </a:solidFill>
              </a:rPr>
              <a:t> Unit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0" dirty="0">
                <a:solidFill>
                  <a:srgbClr val="FFFFFF"/>
                </a:solidFill>
              </a:rPr>
              <a:t>Franchise or Department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A5AF66-6AD0-0748-89FA-2E250B7071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8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-341313">
              <a:buSzPct val="100000"/>
              <a:buFont typeface="+mj-lt"/>
              <a:buAutoNum type="arabicPeriod"/>
              <a:tabLst>
                <a:tab pos="3998913" algn="r"/>
                <a:tab pos="8229600" algn="r"/>
              </a:tabLst>
              <a:defRPr baseline="0"/>
            </a:lvl1pPr>
            <a:lvl2pPr marL="574675" indent="-233363">
              <a:defRPr baseline="0"/>
            </a:lvl2pPr>
            <a:lvl3pPr marL="801688" indent="-227013">
              <a:defRPr baseline="0"/>
            </a:lvl3pPr>
            <a:lvl4pPr marL="1028700" indent="-227013">
              <a:defRPr baseline="0"/>
            </a:lvl4pPr>
            <a:lvl5pPr marL="1257300" indent="-228600">
              <a:defRPr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100000"/>
              <a:buFont typeface="Wingdings" charset="2"/>
              <a:buChar char="§"/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1138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898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5"/>
          </p:nvPr>
        </p:nvSpPr>
        <p:spPr>
          <a:xfrm>
            <a:off x="608076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466344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786467"/>
            <a:ext cx="822960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822960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45720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/>
          </p:nvPr>
        </p:nvSpPr>
        <p:spPr>
          <a:xfrm>
            <a:off x="466344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EE3BDE7-CD22-5C47-8AB5-1BB7AA03176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457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457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342900"/>
            <a:ext cx="8229600" cy="96091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1371375"/>
            <a:ext cx="8229600" cy="3105375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9422" y="478155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900" b="0" i="0" spc="0" baseline="0" smtClean="0">
                <a:solidFill>
                  <a:srgbClr val="7F7F7F"/>
                </a:solidFill>
                <a:latin typeface="+mn-lt"/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88022" y="4781550"/>
            <a:ext cx="3792538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900" b="0" i="0" spc="0" baseline="0" dirty="0">
                <a:solidFill>
                  <a:srgbClr val="7F7F7F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2" r:id="rId3"/>
    <p:sldLayoutId id="2147483650" r:id="rId4"/>
    <p:sldLayoutId id="2147483652" r:id="rId5"/>
    <p:sldLayoutId id="2147483676" r:id="rId6"/>
    <p:sldLayoutId id="2147483667" r:id="rId7"/>
    <p:sldLayoutId id="2147483663" r:id="rId8"/>
    <p:sldLayoutId id="2147483664" r:id="rId9"/>
    <p:sldLayoutId id="2147483665" r:id="rId10"/>
    <p:sldLayoutId id="2147483666" r:id="rId11"/>
    <p:sldLayoutId id="2147483680" r:id="rId12"/>
    <p:sldLayoutId id="2147483677" r:id="rId13"/>
    <p:sldLayoutId id="2147483651" r:id="rId14"/>
    <p:sldLayoutId id="2147483673" r:id="rId15"/>
    <p:sldLayoutId id="2147483670" r:id="rId16"/>
    <p:sldLayoutId id="2147483671" r:id="rId17"/>
    <p:sldLayoutId id="2147483669" r:id="rId18"/>
    <p:sldLayoutId id="214748366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spc="-100" baseline="0">
          <a:solidFill>
            <a:schemeClr val="tx1"/>
          </a:solidFill>
          <a:latin typeface="+mj-lt"/>
          <a:ea typeface="Arial Black" charset="0"/>
          <a:cs typeface="Arial Black" charset="0"/>
        </a:defRPr>
      </a:lvl1pPr>
    </p:titleStyle>
    <p:bodyStyle>
      <a:lvl1pPr marL="228600" indent="-228600" algn="l" defTabSz="914400" rtl="0" eaLnBrk="1" latinLnBrk="0" hangingPunct="1">
        <a:spcBef>
          <a:spcPts val="900"/>
        </a:spcBef>
        <a:buClrTx/>
        <a:buSzPct val="100000"/>
        <a:buFont typeface="Wingdings" charset="2"/>
        <a:buChar char="§"/>
        <a:tabLst>
          <a:tab pos="3998913" algn="r"/>
          <a:tab pos="8229600" algn="r"/>
        </a:tabLst>
        <a:defRPr sz="18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Simpson%27s_paradox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907.07271" TargetMode="Externa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id-datascience.com/post/israeli-data-how-can-efficacy-vs-severe-disease-be-strong-when-60-of-hospitalized-are-vaccinate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Causal diagrams for understanding when correlations doesn’t imply causation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Andy Stein</a:t>
            </a:r>
          </a:p>
          <a:p>
            <a:r>
              <a:rPr lang="en-US" dirty="0"/>
              <a:t>October 13, 2021</a:t>
            </a:r>
          </a:p>
        </p:txBody>
      </p:sp>
      <p:sp>
        <p:nvSpPr>
          <p:cNvPr id="16" name="Text Placeholder 3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Translational Clinical Oncology</a:t>
            </a:r>
          </a:p>
          <a:p>
            <a:pPr lvl="0">
              <a:defRPr/>
            </a:pPr>
            <a:r>
              <a:rPr lang="en-US" dirty="0">
                <a:solidFill>
                  <a:srgbClr val="FFFFFF"/>
                </a:solidFill>
              </a:rPr>
              <a:t>Pharmacometrics</a:t>
            </a:r>
            <a:endParaRPr lang="en-US" b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94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857" t="11332" r="53333" b="19518"/>
          <a:stretch/>
        </p:blipFill>
        <p:spPr>
          <a:xfrm>
            <a:off x="914400" y="1306988"/>
            <a:ext cx="3424642" cy="340645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23671" y="1035321"/>
            <a:ext cx="3687579" cy="4001790"/>
            <a:chOff x="2692734" y="3272249"/>
            <a:chExt cx="3318608" cy="3601375"/>
          </a:xfrm>
        </p:grpSpPr>
        <p:grpSp>
          <p:nvGrpSpPr>
            <p:cNvPr id="7" name="Group 6"/>
            <p:cNvGrpSpPr/>
            <p:nvPr/>
          </p:nvGrpSpPr>
          <p:grpSpPr>
            <a:xfrm>
              <a:off x="2692734" y="3272249"/>
              <a:ext cx="684570" cy="3074487"/>
              <a:chOff x="2692734" y="3272249"/>
              <a:chExt cx="684570" cy="307448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019248" y="3272249"/>
                <a:ext cx="358056" cy="30744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300000"/>
                  </a:lnSpc>
                </a:pPr>
                <a:r>
                  <a:rPr lang="en-US" sz="1200" dirty="0"/>
                  <a:t>1</a:t>
                </a:r>
              </a:p>
              <a:p>
                <a:pPr algn="r">
                  <a:lnSpc>
                    <a:spcPct val="300000"/>
                  </a:lnSpc>
                </a:pPr>
                <a:r>
                  <a:rPr lang="en-US" sz="1200" dirty="0"/>
                  <a:t>0.8</a:t>
                </a:r>
              </a:p>
              <a:p>
                <a:pPr algn="r">
                  <a:lnSpc>
                    <a:spcPct val="300000"/>
                  </a:lnSpc>
                </a:pPr>
                <a:r>
                  <a:rPr lang="en-US" sz="1200" dirty="0"/>
                  <a:t>0.6</a:t>
                </a:r>
              </a:p>
              <a:p>
                <a:pPr algn="r">
                  <a:lnSpc>
                    <a:spcPct val="300000"/>
                  </a:lnSpc>
                </a:pPr>
                <a:r>
                  <a:rPr lang="en-US" sz="1200" dirty="0"/>
                  <a:t>0.4</a:t>
                </a:r>
              </a:p>
              <a:p>
                <a:pPr algn="r">
                  <a:lnSpc>
                    <a:spcPct val="300000"/>
                  </a:lnSpc>
                </a:pPr>
                <a:r>
                  <a:rPr lang="en-US" sz="1200" dirty="0"/>
                  <a:t>0.2</a:t>
                </a:r>
              </a:p>
              <a:p>
                <a:pPr algn="r">
                  <a:lnSpc>
                    <a:spcPct val="300000"/>
                  </a:lnSpc>
                </a:pPr>
                <a:r>
                  <a:rPr lang="en-US" sz="1200" dirty="0"/>
                  <a:t>0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1470123" y="4705723"/>
                <a:ext cx="2749901" cy="304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Probability of Overall Response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3324913" y="6402757"/>
              <a:ext cx="2686429" cy="47086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AUCss</a:t>
              </a:r>
              <a:r>
                <a:rPr lang="en-US" sz="1400" dirty="0"/>
                <a:t> (</a:t>
              </a:r>
              <a:r>
                <a:rPr lang="en-US" sz="1400" dirty="0" err="1"/>
                <a:t>mg·day</a:t>
              </a:r>
              <a:r>
                <a:rPr lang="en-US" sz="1400" dirty="0"/>
                <a:t>/ml) </a:t>
              </a:r>
            </a:p>
            <a:p>
              <a:pPr algn="ctr"/>
              <a:r>
                <a:rPr lang="en-US" sz="1400" dirty="0"/>
                <a:t>= steady state drug conc. * 21 days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69555" y="4309131"/>
            <a:ext cx="28985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2        </a:t>
            </a:r>
            <a:r>
              <a:rPr lang="en-US" sz="1200"/>
              <a:t>4       </a:t>
            </a:r>
            <a:r>
              <a:rPr lang="en-US" sz="1200" dirty="0"/>
              <a:t>6        8       </a:t>
            </a:r>
            <a:r>
              <a:rPr lang="en-US" sz="1200"/>
              <a:t>10      12           </a:t>
            </a:r>
            <a:endParaRPr lang="en-US" sz="12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exposure of atezolizumab correlates with better response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08019" y="1376095"/>
            <a:ext cx="4450001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Atezolizumab, 1200 mg q3w</a:t>
            </a:r>
          </a:p>
          <a:p>
            <a:r>
              <a:rPr lang="en-US" sz="1400" i="1" dirty="0"/>
              <a:t>Only one dose tested</a:t>
            </a:r>
          </a:p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Line Non Small Cell Lung Cancer (NSCLC)</a:t>
            </a:r>
          </a:p>
          <a:p>
            <a:endParaRPr lang="en-US" sz="1400" i="1" dirty="0"/>
          </a:p>
        </p:txBody>
      </p:sp>
      <p:sp>
        <p:nvSpPr>
          <p:cNvPr id="28" name="Rectangle 27"/>
          <p:cNvSpPr/>
          <p:nvPr/>
        </p:nvSpPr>
        <p:spPr>
          <a:xfrm>
            <a:off x="1481122" y="1665992"/>
            <a:ext cx="229119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/>
        </p:nvSpPr>
        <p:spPr>
          <a:xfrm>
            <a:off x="1419982" y="3820096"/>
            <a:ext cx="2791268" cy="24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ectangle 29"/>
          <p:cNvSpPr/>
          <p:nvPr/>
        </p:nvSpPr>
        <p:spPr>
          <a:xfrm>
            <a:off x="1428231" y="3848162"/>
            <a:ext cx="2791268" cy="24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87F52-5C7B-154C-8277-EAAAE1A9B0E1}"/>
              </a:ext>
            </a:extLst>
          </p:cNvPr>
          <p:cNvSpPr txBox="1"/>
          <p:nvPr/>
        </p:nvSpPr>
        <p:spPr>
          <a:xfrm>
            <a:off x="1589530" y="4928784"/>
            <a:ext cx="47184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From Feb 2016  FDA Clin. Pharm.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F5CB79-F432-7348-827D-16495B47BA9B}"/>
                  </a:ext>
                </a:extLst>
              </p:cNvPr>
              <p:cNvSpPr txBox="1"/>
              <p:nvPr/>
            </p:nvSpPr>
            <p:spPr>
              <a:xfrm>
                <a:off x="1446773" y="3831494"/>
                <a:ext cx="2800638" cy="379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𝑂𝑅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𝐴𝑈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F5CB79-F432-7348-827D-16495B47B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773" y="3831494"/>
                <a:ext cx="2800638" cy="379656"/>
              </a:xfrm>
              <a:prstGeom prst="rect">
                <a:avLst/>
              </a:prstGeom>
              <a:blipFill>
                <a:blip r:embed="rId3"/>
                <a:stretch>
                  <a:fillRect l="-450" r="-1351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1A325-F116-324A-AFF9-FEC0E7AA71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8209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42900"/>
            <a:ext cx="8077200" cy="720090"/>
          </a:xfrm>
        </p:spPr>
        <p:txBody>
          <a:bodyPr>
            <a:normAutofit fontScale="90000"/>
          </a:bodyPr>
          <a:lstStyle/>
          <a:p>
            <a:r>
              <a:rPr lang="en-US" dirty="0"/>
              <a:t>Clearance decreases (and exposure increases) with improved response</a:t>
            </a:r>
            <a:r>
              <a:rPr lang="en-US" baseline="30000" dirty="0"/>
              <a:t>1-2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4469" y="4269542"/>
            <a:ext cx="8540931" cy="784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buAutoNum type="arabicPeriod"/>
            </a:pPr>
            <a:r>
              <a:rPr lang="en-US" sz="900" dirty="0">
                <a:solidFill>
                  <a:srgbClr val="222222"/>
                </a:solidFill>
                <a:latin typeface="Arial" charset="0"/>
              </a:rPr>
              <a:t>Liu, Chao, et al. "Association of Time‐Varying Clearance of Nivolumab With Disease Dynamics and Its Implications on Exposure Response Analysis." </a:t>
            </a:r>
            <a:r>
              <a:rPr lang="en-US" sz="900" i="1" dirty="0">
                <a:solidFill>
                  <a:srgbClr val="222222"/>
                </a:solidFill>
                <a:latin typeface="Arial" charset="0"/>
              </a:rPr>
              <a:t>Clinical Pharmacology &amp; Therapeutics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 101.5 (2017): 657-666.</a:t>
            </a:r>
          </a:p>
          <a:p>
            <a:pPr marL="171450" indent="-171450">
              <a:buAutoNum type="arabicPeriod"/>
            </a:pPr>
            <a:r>
              <a:rPr lang="en-US" sz="900" dirty="0"/>
              <a:t>FDA </a:t>
            </a:r>
            <a:r>
              <a:rPr lang="en-US" sz="900" dirty="0" err="1"/>
              <a:t>Clin</a:t>
            </a:r>
            <a:r>
              <a:rPr lang="en-US" sz="900" dirty="0"/>
              <a:t> Pharm Review for atezolizumab in NSCLC (2016)</a:t>
            </a:r>
          </a:p>
          <a:p>
            <a:pPr marL="171450" indent="-171450">
              <a:buFontTx/>
              <a:buAutoNum type="arabicPeriod"/>
            </a:pPr>
            <a:r>
              <a:rPr lang="en-US" sz="900" dirty="0">
                <a:solidFill>
                  <a:srgbClr val="222222"/>
                </a:solidFill>
                <a:latin typeface="Arial" charset="0"/>
              </a:rPr>
              <a:t>Bajaj, G., et al. "Model‐based population pharmacokinetic analysis of nivolumab in patients with solid tumors." </a:t>
            </a:r>
            <a:r>
              <a:rPr lang="en-US" sz="900" i="1" dirty="0">
                <a:solidFill>
                  <a:srgbClr val="222222"/>
                </a:solidFill>
                <a:latin typeface="Arial" charset="0"/>
              </a:rPr>
              <a:t>CPT: pharmacometrics &amp; systems pharmacology</a:t>
            </a:r>
            <a:r>
              <a:rPr lang="en-US" sz="900" dirty="0">
                <a:solidFill>
                  <a:srgbClr val="222222"/>
                </a:solidFill>
                <a:latin typeface="Arial" charset="0"/>
              </a:rPr>
              <a:t> 6.1 (2017): 58-66.</a:t>
            </a:r>
            <a:endParaRPr lang="en-US" sz="9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3583" y="1520517"/>
            <a:ext cx="3916390" cy="2500004"/>
            <a:chOff x="2270952" y="1897819"/>
            <a:chExt cx="5531378" cy="3530924"/>
          </a:xfrm>
        </p:grpSpPr>
        <p:grpSp>
          <p:nvGrpSpPr>
            <p:cNvPr id="11" name="Group 10"/>
            <p:cNvGrpSpPr/>
            <p:nvPr/>
          </p:nvGrpSpPr>
          <p:grpSpPr>
            <a:xfrm>
              <a:off x="3657594" y="1897819"/>
              <a:ext cx="4144736" cy="3530924"/>
              <a:chOff x="3657594" y="1897819"/>
              <a:chExt cx="4144736" cy="353092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l="9396"/>
              <a:stretch/>
            </p:blipFill>
            <p:spPr>
              <a:xfrm>
                <a:off x="3657594" y="1897819"/>
                <a:ext cx="2905800" cy="3530924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420820" y="3246193"/>
                <a:ext cx="1381510" cy="717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75" dirty="0"/>
                  <a:t>Complete Response</a:t>
                </a:r>
              </a:p>
              <a:p>
                <a:r>
                  <a:rPr lang="en-US" sz="675" dirty="0"/>
                  <a:t>Partial Response</a:t>
                </a:r>
              </a:p>
              <a:p>
                <a:r>
                  <a:rPr lang="en-US" sz="675" dirty="0"/>
                  <a:t>Stable Disease</a:t>
                </a:r>
              </a:p>
              <a:p>
                <a:r>
                  <a:rPr lang="en-US" sz="675" dirty="0"/>
                  <a:t>Progressive Disease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270952" y="3092949"/>
                  <a:ext cx="1835697" cy="602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sz="10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050">
                                <a:latin typeface="Cambria Math" charset="0"/>
                              </a:rPr>
                              <m:t>CL</m:t>
                            </m:r>
                            <m:r>
                              <a:rPr lang="en-US" sz="105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050">
                                <a:latin typeface="Cambria Math" charset="0"/>
                              </a:rPr>
                              <m:t>steady</m:t>
                            </m:r>
                            <m:r>
                              <a:rPr lang="en-US" sz="105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050">
                                <a:latin typeface="Cambria Math" charset="0"/>
                              </a:rPr>
                              <m:t>state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050">
                                <a:latin typeface="Cambria Math" charset="0"/>
                              </a:rPr>
                              <m:t>CL</m:t>
                            </m:r>
                            <m:r>
                              <a:rPr lang="en-US" sz="105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050">
                                <a:latin typeface="Cambria Math" charset="0"/>
                              </a:rPr>
                              <m:t>cycle</m:t>
                            </m:r>
                            <m:r>
                              <a:rPr lang="en-US" sz="1050">
                                <a:latin typeface="Cambria Math" charset="0"/>
                              </a:rPr>
                              <m:t> 1</m:t>
                            </m:r>
                          </m:den>
                        </m:f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952" y="3092949"/>
                  <a:ext cx="1835697" cy="602957"/>
                </a:xfrm>
                <a:prstGeom prst="rect">
                  <a:avLst/>
                </a:prstGeom>
                <a:blipFill>
                  <a:blip r:embed="rId3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511616" y="1113120"/>
            <a:ext cx="34547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Atezolizumab in NSCLC </a:t>
            </a:r>
          </a:p>
          <a:p>
            <a:pPr algn="ctr"/>
            <a:r>
              <a:rPr lang="en-US" sz="1350" dirty="0"/>
              <a:t>(observed for most PD-1, PD-L1 inhibitors)</a:t>
            </a:r>
          </a:p>
        </p:txBody>
      </p:sp>
      <p:sp>
        <p:nvSpPr>
          <p:cNvPr id="2" name="Rectangle 1"/>
          <p:cNvSpPr/>
          <p:nvPr/>
        </p:nvSpPr>
        <p:spPr>
          <a:xfrm>
            <a:off x="5200650" y="2828264"/>
            <a:ext cx="244071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Cachexia in non-responders might lead to faster clearance of drug</a:t>
            </a:r>
            <a:r>
              <a:rPr lang="en-US" sz="1350" baseline="300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7757" y="1265935"/>
                <a:ext cx="2613610" cy="1312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smtClean="0">
                          <a:latin typeface="Cambria Math" charset="0"/>
                        </a:rPr>
                        <m:t>AUC</m:t>
                      </m:r>
                      <m:r>
                        <m:rPr>
                          <m:sty m:val="p"/>
                        </m:rPr>
                        <a:rPr lang="en-US" sz="1350" baseline="-25000">
                          <a:latin typeface="Cambria Math" charset="0"/>
                        </a:rPr>
                        <m:t>ss</m:t>
                      </m:r>
                      <m:r>
                        <a:rPr lang="en-US" sz="135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350">
                              <a:latin typeface="Cambria Math" charset="0"/>
                            </a:rPr>
                            <m:t>Dose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350">
                              <a:latin typeface="Cambria Math" charset="0"/>
                            </a:rPr>
                            <m:t>CL</m:t>
                          </m:r>
                          <m:r>
                            <a:rPr lang="en-US" sz="135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350" b="0" i="0" smtClean="0">
                              <a:latin typeface="Cambria Math" panose="02040503050406030204" pitchFamily="18" charset="0"/>
                            </a:rPr>
                            <m:t>· </m:t>
                          </m:r>
                          <m:r>
                            <m:rPr>
                              <m:nor/>
                            </m:rPr>
                            <a:rPr lang="en-US" sz="1350" b="0" i="0" smtClean="0">
                              <a:latin typeface="Cambria Math" panose="02040503050406030204" pitchFamily="18" charset="0"/>
                            </a:rPr>
                            <m:t>τ</m:t>
                          </m:r>
                          <m:r>
                            <m:rPr>
                              <m:nor/>
                            </m:rPr>
                            <a:rPr lang="en-US" sz="135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1350"/>
                            <m:t> 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  <a:p>
                <a:pPr algn="ctr"/>
                <a:endParaRPr lang="en-US" sz="135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sz="1350" dirty="0">
                    <a:latin typeface="Cambria Math" charset="0"/>
                    <a:ea typeface="Cambria Math" charset="0"/>
                    <a:cs typeface="Cambria Math" charset="0"/>
                  </a:rPr>
                  <a:t>CL = clearance</a:t>
                </a:r>
              </a:p>
              <a:p>
                <a:r>
                  <a:rPr lang="en-US" sz="1350" dirty="0" err="1">
                    <a:latin typeface="Cambria Math" charset="0"/>
                    <a:ea typeface="Cambria Math" charset="0"/>
                    <a:cs typeface="Cambria Math" charset="0"/>
                  </a:rPr>
                  <a:t>τ</a:t>
                </a:r>
                <a:r>
                  <a:rPr lang="en-US" sz="1350" dirty="0">
                    <a:latin typeface="Cambria Math" charset="0"/>
                    <a:ea typeface="Cambria Math" charset="0"/>
                    <a:cs typeface="Cambria Math" charset="0"/>
                  </a:rPr>
                  <a:t> = dosing interval</a:t>
                </a:r>
              </a:p>
              <a:p>
                <a:r>
                  <a:rPr lang="en-US" sz="1350" dirty="0">
                    <a:latin typeface="Cambria Math" charset="0"/>
                    <a:ea typeface="Cambria Math" charset="0"/>
                    <a:cs typeface="Cambria Math" charset="0"/>
                  </a:rPr>
                  <a:t>Lower clearance → Higher AUC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757" y="1265935"/>
                <a:ext cx="2613610" cy="1312282"/>
              </a:xfrm>
              <a:prstGeom prst="rect">
                <a:avLst/>
              </a:prstGeom>
              <a:blipFill>
                <a:blip r:embed="rId4"/>
                <a:stretch>
                  <a:fillRect l="-485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E3DB-0898-0047-9FF6-36AC62830A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4610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2862642" y="1836900"/>
            <a:ext cx="94128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Exposure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5493" y="1836899"/>
            <a:ext cx="99097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414860" y="952207"/>
            <a:ext cx="3729140" cy="3736301"/>
            <a:chOff x="4343898" y="1239966"/>
            <a:chExt cx="4972187" cy="49817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2857" t="11332" r="53333" b="19518"/>
            <a:stretch/>
          </p:blipFill>
          <p:spPr>
            <a:xfrm>
              <a:off x="4577811" y="1602189"/>
              <a:ext cx="4566189" cy="454194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4343898" y="1239966"/>
              <a:ext cx="3570450" cy="4981734"/>
              <a:chOff x="2886485" y="3272249"/>
              <a:chExt cx="2409896" cy="3362451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2886485" y="3272249"/>
                <a:ext cx="490819" cy="3074488"/>
                <a:chOff x="2886485" y="3272249"/>
                <a:chExt cx="490819" cy="3074488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3019248" y="3272249"/>
                  <a:ext cx="358056" cy="30744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ct val="300000"/>
                    </a:lnSpc>
                  </a:pPr>
                  <a:r>
                    <a:rPr lang="en-US" sz="1200" dirty="0"/>
                    <a:t>1</a:t>
                  </a:r>
                </a:p>
                <a:p>
                  <a:pPr algn="r">
                    <a:lnSpc>
                      <a:spcPct val="300000"/>
                    </a:lnSpc>
                  </a:pPr>
                  <a:r>
                    <a:rPr lang="en-US" sz="1200" dirty="0"/>
                    <a:t>0.8</a:t>
                  </a:r>
                </a:p>
                <a:p>
                  <a:pPr algn="r">
                    <a:lnSpc>
                      <a:spcPct val="300000"/>
                    </a:lnSpc>
                  </a:pPr>
                  <a:r>
                    <a:rPr lang="en-US" sz="1200" dirty="0"/>
                    <a:t>0.6</a:t>
                  </a:r>
                </a:p>
                <a:p>
                  <a:pPr algn="r">
                    <a:lnSpc>
                      <a:spcPct val="300000"/>
                    </a:lnSpc>
                  </a:pPr>
                  <a:r>
                    <a:rPr lang="en-US" sz="1200" dirty="0"/>
                    <a:t>0.4</a:t>
                  </a:r>
                </a:p>
                <a:p>
                  <a:pPr algn="r">
                    <a:lnSpc>
                      <a:spcPct val="300000"/>
                    </a:lnSpc>
                  </a:pPr>
                  <a:r>
                    <a:rPr lang="en-US" sz="1200" dirty="0"/>
                    <a:t>0.2</a:t>
                  </a:r>
                </a:p>
                <a:p>
                  <a:pPr algn="r">
                    <a:lnSpc>
                      <a:spcPct val="300000"/>
                    </a:lnSpc>
                  </a:pPr>
                  <a:r>
                    <a:rPr lang="en-US" sz="1200" dirty="0"/>
                    <a:t>0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 rot="16200000">
                  <a:off x="1961485" y="4733419"/>
                  <a:ext cx="2099284" cy="2492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Probability of Overall Response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4111711" y="6406191"/>
                <a:ext cx="1184670" cy="2285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err="1"/>
                  <a:t>AUC</a:t>
                </a:r>
                <a:r>
                  <a:rPr lang="en-US" sz="1050" baseline="-25000" dirty="0" err="1"/>
                  <a:t>ss</a:t>
                </a:r>
                <a:r>
                  <a:rPr lang="en-US" sz="1050" dirty="0"/>
                  <a:t> (</a:t>
                </a:r>
                <a:r>
                  <a:rPr lang="en-US" sz="1050" dirty="0" err="1"/>
                  <a:t>mg·day</a:t>
                </a:r>
                <a:r>
                  <a:rPr lang="en-US" sz="1050" dirty="0"/>
                  <a:t>/ml)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451352" y="5605045"/>
              <a:ext cx="38647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        </a:t>
              </a:r>
              <a:r>
                <a:rPr lang="en-US" sz="1200"/>
                <a:t>4       </a:t>
              </a:r>
              <a:r>
                <a:rPr lang="en-US" sz="1200" dirty="0"/>
                <a:t>6        8       </a:t>
              </a:r>
              <a:r>
                <a:rPr lang="en-US" sz="1200"/>
                <a:t>10      12           </a:t>
              </a:r>
              <a:endParaRPr lang="en-US" sz="12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3441" y="2080861"/>
              <a:ext cx="3054927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251921" y="4953000"/>
              <a:ext cx="3721691" cy="327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62919" y="4990421"/>
              <a:ext cx="3721691" cy="327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Exposure drives response AND </a:t>
            </a:r>
            <a:r>
              <a:rPr lang="en-US" dirty="0">
                <a:solidFill>
                  <a:srgbClr val="FF0000"/>
                </a:solidFill>
              </a:rPr>
              <a:t>response drives exposure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793" y="17753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Assumption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81118" y="1838196"/>
            <a:ext cx="60305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Dose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1884" y="3519247"/>
            <a:ext cx="10294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Reality</a:t>
            </a:r>
          </a:p>
          <a:p>
            <a:r>
              <a:rPr lang="en-US" sz="1200" dirty="0"/>
              <a:t>(sometimes)</a:t>
            </a:r>
          </a:p>
        </p:txBody>
      </p:sp>
      <p:cxnSp>
        <p:nvCxnSpPr>
          <p:cNvPr id="9" name="Elbow Connector 8"/>
          <p:cNvCxnSpPr>
            <a:stCxn id="25" idx="3"/>
            <a:endCxn id="10" idx="1"/>
          </p:cNvCxnSpPr>
          <p:nvPr/>
        </p:nvCxnSpPr>
        <p:spPr>
          <a:xfrm flipV="1">
            <a:off x="2484168" y="1990789"/>
            <a:ext cx="378474" cy="12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0" idx="3"/>
            <a:endCxn id="11" idx="1"/>
          </p:cNvCxnSpPr>
          <p:nvPr/>
        </p:nvCxnSpPr>
        <p:spPr>
          <a:xfrm flipV="1">
            <a:off x="3803925" y="1990788"/>
            <a:ext cx="351568" cy="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862642" y="3611160"/>
            <a:ext cx="94128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Exposure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55493" y="3611159"/>
            <a:ext cx="99097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81118" y="3612456"/>
            <a:ext cx="60305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Dose</a:t>
            </a:r>
          </a:p>
        </p:txBody>
      </p:sp>
      <p:cxnSp>
        <p:nvCxnSpPr>
          <p:cNvPr id="43" name="Elbow Connector 42"/>
          <p:cNvCxnSpPr>
            <a:stCxn id="42" idx="3"/>
            <a:endCxn id="40" idx="1"/>
          </p:cNvCxnSpPr>
          <p:nvPr/>
        </p:nvCxnSpPr>
        <p:spPr>
          <a:xfrm flipV="1">
            <a:off x="2484168" y="3765049"/>
            <a:ext cx="378474" cy="12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0" idx="3"/>
            <a:endCxn id="41" idx="1"/>
          </p:cNvCxnSpPr>
          <p:nvPr/>
        </p:nvCxnSpPr>
        <p:spPr>
          <a:xfrm flipV="1">
            <a:off x="3803925" y="3765048"/>
            <a:ext cx="351568" cy="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1" idx="0"/>
            <a:endCxn id="40" idx="0"/>
          </p:cNvCxnSpPr>
          <p:nvPr/>
        </p:nvCxnSpPr>
        <p:spPr>
          <a:xfrm rot="16200000" flipH="1" flipV="1">
            <a:off x="3992132" y="2952310"/>
            <a:ext cx="1" cy="1317698"/>
          </a:xfrm>
          <a:prstGeom prst="bentConnector3">
            <a:avLst>
              <a:gd name="adj1" fmla="val -228600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28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2862642" y="1836900"/>
            <a:ext cx="94128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Exposure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5493" y="1836899"/>
            <a:ext cx="99097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Prognostic factors</a:t>
            </a:r>
            <a:r>
              <a:rPr lang="en-US" dirty="0"/>
              <a:t> may also confound the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1437" y="4059177"/>
            <a:ext cx="1150563" cy="10310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Prognostic</a:t>
            </a:r>
          </a:p>
          <a:p>
            <a:r>
              <a:rPr lang="en-US" sz="1400" dirty="0"/>
              <a:t>Factors</a:t>
            </a:r>
          </a:p>
          <a:p>
            <a:r>
              <a:rPr lang="en-US" sz="1100" dirty="0"/>
              <a:t>- Patient health</a:t>
            </a:r>
          </a:p>
          <a:p>
            <a:r>
              <a:rPr lang="en-US" sz="1100" dirty="0"/>
              <a:t>- metastases</a:t>
            </a:r>
          </a:p>
          <a:p>
            <a:r>
              <a:rPr lang="en-US" sz="1100" dirty="0"/>
              <a:t>- cachexia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793" y="17753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Assumption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81118" y="1838196"/>
            <a:ext cx="60305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Dose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1884" y="3519247"/>
            <a:ext cx="10294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Reality</a:t>
            </a:r>
          </a:p>
          <a:p>
            <a:r>
              <a:rPr lang="en-US" sz="1200" dirty="0"/>
              <a:t>(sometimes)</a:t>
            </a:r>
          </a:p>
        </p:txBody>
      </p:sp>
      <p:cxnSp>
        <p:nvCxnSpPr>
          <p:cNvPr id="9" name="Elbow Connector 8"/>
          <p:cNvCxnSpPr>
            <a:stCxn id="25" idx="3"/>
            <a:endCxn id="10" idx="1"/>
          </p:cNvCxnSpPr>
          <p:nvPr/>
        </p:nvCxnSpPr>
        <p:spPr>
          <a:xfrm flipV="1">
            <a:off x="2484168" y="1990789"/>
            <a:ext cx="378474" cy="12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0" idx="3"/>
            <a:endCxn id="11" idx="1"/>
          </p:cNvCxnSpPr>
          <p:nvPr/>
        </p:nvCxnSpPr>
        <p:spPr>
          <a:xfrm flipV="1">
            <a:off x="3803925" y="1990788"/>
            <a:ext cx="351568" cy="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862642" y="3611160"/>
            <a:ext cx="941283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Exposure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55493" y="3611159"/>
            <a:ext cx="99097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81118" y="3612456"/>
            <a:ext cx="603050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Dose</a:t>
            </a:r>
          </a:p>
        </p:txBody>
      </p:sp>
      <p:cxnSp>
        <p:nvCxnSpPr>
          <p:cNvPr id="43" name="Elbow Connector 42"/>
          <p:cNvCxnSpPr>
            <a:stCxn id="42" idx="3"/>
            <a:endCxn id="40" idx="1"/>
          </p:cNvCxnSpPr>
          <p:nvPr/>
        </p:nvCxnSpPr>
        <p:spPr>
          <a:xfrm flipV="1">
            <a:off x="2484168" y="3765049"/>
            <a:ext cx="378474" cy="12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0" idx="3"/>
            <a:endCxn id="41" idx="1"/>
          </p:cNvCxnSpPr>
          <p:nvPr/>
        </p:nvCxnSpPr>
        <p:spPr>
          <a:xfrm flipV="1">
            <a:off x="3803925" y="3765048"/>
            <a:ext cx="351568" cy="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1" idx="0"/>
            <a:endCxn id="40" idx="0"/>
          </p:cNvCxnSpPr>
          <p:nvPr/>
        </p:nvCxnSpPr>
        <p:spPr>
          <a:xfrm rot="16200000" flipH="1" flipV="1">
            <a:off x="3992132" y="2952310"/>
            <a:ext cx="1" cy="1317698"/>
          </a:xfrm>
          <a:prstGeom prst="bentConnector3">
            <a:avLst>
              <a:gd name="adj1" fmla="val -228600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3" idx="1"/>
            <a:endCxn id="40" idx="2"/>
          </p:cNvCxnSpPr>
          <p:nvPr/>
        </p:nvCxnSpPr>
        <p:spPr>
          <a:xfrm rot="10800000">
            <a:off x="3333285" y="3918937"/>
            <a:ext cx="88153" cy="655766"/>
          </a:xfrm>
          <a:prstGeom prst="bentConnector2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cxnSpLocks/>
            <a:stCxn id="3" idx="3"/>
            <a:endCxn id="41" idx="2"/>
          </p:cNvCxnSpPr>
          <p:nvPr/>
        </p:nvCxnSpPr>
        <p:spPr>
          <a:xfrm flipV="1">
            <a:off x="4572000" y="3918936"/>
            <a:ext cx="78982" cy="655767"/>
          </a:xfrm>
          <a:prstGeom prst="bentConnector2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705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</a:t>
            </a:r>
            <a:r>
              <a:rPr lang="en-US" dirty="0" err="1"/>
              <a:t>trastuzumab</a:t>
            </a:r>
            <a:r>
              <a:rPr lang="en-US" dirty="0"/>
              <a:t> in metastatic Gastric Cancer, exposure-OS relationship observed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14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61497"/>
            <a:ext cx="4105275" cy="37052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76850" y="4019550"/>
            <a:ext cx="37433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AutoNum type="arabicPeriod"/>
            </a:pPr>
            <a:r>
              <a:rPr lang="en-US" sz="1000" dirty="0">
                <a:solidFill>
                  <a:srgbClr val="222222"/>
                </a:solidFill>
                <a:latin typeface="Arial" charset="0"/>
              </a:rPr>
              <a:t>Yang, Jun, et al. "The combination of exposure‐response and case‐control analyses in regulatory decision making." The Journal of Clinical Pharmacology 53.2 (2013): 160-166.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79507" y="374332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316102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Q2, Q3, Q4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3C319-64F2-44C3-9FD8-BFFF835C0A8B}"/>
              </a:ext>
            </a:extLst>
          </p:cNvPr>
          <p:cNvSpPr txBox="1"/>
          <p:nvPr/>
        </p:nvSpPr>
        <p:spPr>
          <a:xfrm>
            <a:off x="3105552" y="1209998"/>
            <a:ext cx="222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Trough conc. at end of day 21 (model predicted)</a:t>
            </a:r>
          </a:p>
        </p:txBody>
      </p:sp>
    </p:spTree>
    <p:extLst>
      <p:ext uri="{BB962C8B-B14F-4D97-AF65-F5344CB8AC3E}">
        <p14:creationId xmlns:p14="http://schemas.microsoft.com/office/powerpoint/2010/main" val="767691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Poor response at Q1 exposure was due to prognostic factors affecting both exposure and response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622572" y="1561072"/>
            <a:ext cx="2707322" cy="31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Key prognostic factors</a:t>
            </a:r>
          </a:p>
          <a:p>
            <a:r>
              <a:rPr lang="en-US" sz="1400" dirty="0"/>
              <a:t>ECOG</a:t>
            </a:r>
          </a:p>
          <a:p>
            <a:r>
              <a:rPr lang="en-US" sz="1400" dirty="0"/>
              <a:t>Prior gastrectomy</a:t>
            </a:r>
          </a:p>
          <a:p>
            <a:r>
              <a:rPr lang="en-US" sz="1400" dirty="0"/>
              <a:t># metastatic sites</a:t>
            </a:r>
          </a:p>
          <a:p>
            <a:r>
              <a:rPr lang="en-US" sz="1400" dirty="0"/>
              <a:t>Asian ethnicity</a:t>
            </a:r>
          </a:p>
          <a:p>
            <a:r>
              <a:rPr lang="en-US" sz="1400" dirty="0"/>
              <a:t>HER2 IHC score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200" y="1469016"/>
            <a:ext cx="7125292" cy="3197431"/>
            <a:chOff x="1143000" y="1212164"/>
            <a:chExt cx="7125292" cy="31974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1212164"/>
              <a:ext cx="5903278" cy="319743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306850" y="3618804"/>
              <a:ext cx="1295400" cy="228600"/>
            </a:xfrm>
            <a:prstGeom prst="rect">
              <a:avLst/>
            </a:prstGeom>
            <a:solidFill>
              <a:srgbClr val="D8D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Trastuzumab</a:t>
              </a:r>
              <a:r>
                <a:rPr lang="en-US" sz="1200" dirty="0">
                  <a:solidFill>
                    <a:schemeClr val="tx1"/>
                  </a:solidFill>
                </a:rPr>
                <a:t> Q1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87104" y="3644568"/>
              <a:ext cx="2159174" cy="364917"/>
            </a:xfrm>
            <a:prstGeom prst="rect">
              <a:avLst/>
            </a:prstGeom>
            <a:solidFill>
              <a:srgbClr val="96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Control Arm Subset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Matched baseline char. to Q1 pts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09118" y="3069763"/>
              <a:ext cx="1295400" cy="228600"/>
            </a:xfrm>
            <a:prstGeom prst="rect">
              <a:avLst/>
            </a:prstGeom>
            <a:solidFill>
              <a:srgbClr val="D8D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Trastuzumab</a:t>
              </a:r>
              <a:r>
                <a:rPr lang="en-US" sz="1200" dirty="0">
                  <a:solidFill>
                    <a:schemeClr val="tx1"/>
                  </a:solidFill>
                </a:rPr>
                <a:t> Q2-4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09118" y="3298363"/>
              <a:ext cx="2159174" cy="316270"/>
            </a:xfrm>
            <a:prstGeom prst="rect">
              <a:avLst/>
            </a:prstGeom>
            <a:solidFill>
              <a:srgbClr val="969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Control Arm Subset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Matched baseline char. to Q2-4 pts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6264332" y="3891895"/>
            <a:ext cx="27558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AutoNum type="arabicPeriod"/>
            </a:pPr>
            <a:r>
              <a:rPr lang="en-US" sz="1000" dirty="0">
                <a:solidFill>
                  <a:srgbClr val="222222"/>
                </a:solidFill>
                <a:latin typeface="Arial" charset="0"/>
              </a:rPr>
              <a:t>Yang, Jun, et al. "The combination of exposure‐response and case‐control analyses in regulatory decision making." The Journal of Clinical Pharmacology 53.2 (2013): 160-166.</a:t>
            </a:r>
          </a:p>
        </p:txBody>
      </p:sp>
    </p:spTree>
    <p:extLst>
      <p:ext uri="{BB962C8B-B14F-4D97-AF65-F5344CB8AC3E}">
        <p14:creationId xmlns:p14="http://schemas.microsoft.com/office/powerpoint/2010/main" val="287746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5950"/>
            <a:ext cx="8229600" cy="960919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causal graph of the </a:t>
            </a:r>
            <a:br>
              <a:rPr lang="en-US" dirty="0"/>
            </a:br>
            <a:r>
              <a:rPr lang="en-US" dirty="0"/>
              <a:t>dose-exposure-biomarker-resp. relationship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3490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Fork: </a:t>
            </a:r>
            <a:br>
              <a:rPr lang="en-US" dirty="0"/>
            </a:br>
            <a:r>
              <a:rPr lang="en-US" sz="2200" dirty="0"/>
              <a:t>you </a:t>
            </a:r>
            <a:r>
              <a:rPr lang="en-US" sz="2200" u="sng" dirty="0"/>
              <a:t>must stratify </a:t>
            </a:r>
            <a:r>
              <a:rPr lang="en-US" sz="2200" dirty="0"/>
              <a:t>by covariate, otherwise estimated E-R relationship will not be causal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2360195" y="2459854"/>
            <a:ext cx="685800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Dose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0" y="2459854"/>
            <a:ext cx="1155032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Exposure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729037" y="2459854"/>
            <a:ext cx="1155032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Response</a:t>
            </a: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3045995" y="2656279"/>
            <a:ext cx="764005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4965032" y="2656279"/>
            <a:ext cx="764005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54364" y="3213616"/>
            <a:ext cx="1385339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Covariate</a:t>
            </a:r>
          </a:p>
        </p:txBody>
      </p:sp>
      <p:cxnSp>
        <p:nvCxnSpPr>
          <p:cNvPr id="13" name="Straight Arrow Connector 12"/>
          <p:cNvCxnSpPr>
            <a:stCxn id="12" idx="1"/>
            <a:endCxn id="8" idx="2"/>
          </p:cNvCxnSpPr>
          <p:nvPr/>
        </p:nvCxnSpPr>
        <p:spPr>
          <a:xfrm rot="10800000">
            <a:off x="4387516" y="2852703"/>
            <a:ext cx="266848" cy="557338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  <a:endCxn id="9" idx="2"/>
          </p:cNvCxnSpPr>
          <p:nvPr/>
        </p:nvCxnSpPr>
        <p:spPr>
          <a:xfrm flipV="1">
            <a:off x="6039703" y="2852703"/>
            <a:ext cx="266850" cy="557338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8A971B-619C-F845-A8AA-43E8AD29B499}"/>
              </a:ext>
            </a:extLst>
          </p:cNvPr>
          <p:cNvSpPr txBox="1"/>
          <p:nvPr/>
        </p:nvSpPr>
        <p:spPr>
          <a:xfrm>
            <a:off x="656740" y="4180513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Simpson’s Paradox:</a:t>
            </a:r>
          </a:p>
          <a:p>
            <a:r>
              <a:rPr lang="en-US" sz="1400" dirty="0">
                <a:hlinkClick r:id="rId2"/>
              </a:rPr>
              <a:t>https://en.wikipedia.org/wiki/Simpson%27s_paradox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71AF5-A83F-9A43-86E5-176DC1F2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53" y="7684"/>
            <a:ext cx="1155033" cy="12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9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Mediators and Colliders: </a:t>
            </a:r>
            <a:br>
              <a:rPr lang="en-US" dirty="0"/>
            </a:br>
            <a:r>
              <a:rPr lang="en-US" sz="2200" dirty="0"/>
              <a:t>you </a:t>
            </a:r>
            <a:r>
              <a:rPr lang="en-US" sz="2200" u="sng" dirty="0"/>
              <a:t>must not stratify </a:t>
            </a:r>
            <a:r>
              <a:rPr lang="en-US" sz="2200" dirty="0"/>
              <a:t>by covariate, otherwise E-R will be confounded [these are post-baseline covariates]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2346158" y="1427179"/>
            <a:ext cx="685800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Dose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5963" y="1427179"/>
            <a:ext cx="1155032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Exposure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000" y="1427179"/>
            <a:ext cx="1155032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Response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3031958" y="1623604"/>
            <a:ext cx="764005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4950995" y="1623604"/>
            <a:ext cx="764005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40327" y="2180941"/>
            <a:ext cx="1385339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Covariate</a:t>
            </a:r>
          </a:p>
        </p:txBody>
      </p:sp>
      <p:cxnSp>
        <p:nvCxnSpPr>
          <p:cNvPr id="11" name="Straight Arrow Connector 12"/>
          <p:cNvCxnSpPr>
            <a:stCxn id="6" idx="2"/>
            <a:endCxn id="10" idx="1"/>
          </p:cNvCxnSpPr>
          <p:nvPr/>
        </p:nvCxnSpPr>
        <p:spPr>
          <a:xfrm rot="16200000" flipH="1">
            <a:off x="4228234" y="1965273"/>
            <a:ext cx="557338" cy="266848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3"/>
          <p:cNvCxnSpPr>
            <a:stCxn id="10" idx="3"/>
            <a:endCxn id="7" idx="2"/>
          </p:cNvCxnSpPr>
          <p:nvPr/>
        </p:nvCxnSpPr>
        <p:spPr>
          <a:xfrm flipV="1">
            <a:off x="6025666" y="1820028"/>
            <a:ext cx="266850" cy="557338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346158" y="3118729"/>
            <a:ext cx="685800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Dose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95963" y="3118729"/>
            <a:ext cx="1155032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Exposure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15000" y="3118729"/>
            <a:ext cx="1155032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Response</a:t>
            </a:r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031958" y="3315154"/>
            <a:ext cx="764005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3"/>
            <a:endCxn id="15" idx="1"/>
          </p:cNvCxnSpPr>
          <p:nvPr/>
        </p:nvCxnSpPr>
        <p:spPr>
          <a:xfrm>
            <a:off x="4950995" y="3315154"/>
            <a:ext cx="764005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640327" y="3872491"/>
            <a:ext cx="1385339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Covariate</a:t>
            </a:r>
          </a:p>
        </p:txBody>
      </p:sp>
      <p:cxnSp>
        <p:nvCxnSpPr>
          <p:cNvPr id="19" name="Straight Arrow Connector 12"/>
          <p:cNvCxnSpPr>
            <a:stCxn id="14" idx="2"/>
            <a:endCxn id="18" idx="1"/>
          </p:cNvCxnSpPr>
          <p:nvPr/>
        </p:nvCxnSpPr>
        <p:spPr>
          <a:xfrm rot="16200000" flipH="1">
            <a:off x="4228234" y="3656823"/>
            <a:ext cx="557338" cy="266848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3"/>
          <p:cNvCxnSpPr>
            <a:stCxn id="15" idx="2"/>
            <a:endCxn id="18" idx="3"/>
          </p:cNvCxnSpPr>
          <p:nvPr/>
        </p:nvCxnSpPr>
        <p:spPr>
          <a:xfrm rot="5400000">
            <a:off x="5880422" y="3656822"/>
            <a:ext cx="557338" cy="266850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72076" y="143893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Mediator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66146" y="313396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Collider</a:t>
            </a:r>
          </a:p>
        </p:txBody>
      </p:sp>
    </p:spTree>
    <p:extLst>
      <p:ext uri="{BB962C8B-B14F-4D97-AF65-F5344CB8AC3E}">
        <p14:creationId xmlns:p14="http://schemas.microsoft.com/office/powerpoint/2010/main" val="133601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7620000" cy="960919"/>
          </a:xfrm>
        </p:spPr>
        <p:txBody>
          <a:bodyPr>
            <a:normAutofit fontScale="90000"/>
          </a:bodyPr>
          <a:lstStyle/>
          <a:p>
            <a:r>
              <a:rPr lang="en-US" dirty="0"/>
              <a:t>Feedback Loop:</a:t>
            </a:r>
            <a:br>
              <a:rPr lang="en-US" dirty="0"/>
            </a:br>
            <a:r>
              <a:rPr lang="en-US" sz="2200" dirty="0"/>
              <a:t>You </a:t>
            </a:r>
            <a:r>
              <a:rPr lang="en-US" sz="2200" u="sng" dirty="0"/>
              <a:t>must think </a:t>
            </a:r>
            <a:r>
              <a:rPr lang="en-US" sz="2200" dirty="0"/>
              <a:t>about the consequences of the feedback loop(s) and choose the appropriate analysis.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13" name="Rectangle 12"/>
          <p:cNvSpPr/>
          <p:nvPr/>
        </p:nvSpPr>
        <p:spPr>
          <a:xfrm>
            <a:off x="2453239" y="1680710"/>
            <a:ext cx="685800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Dose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3044" y="1680710"/>
            <a:ext cx="1155032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Exposure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22081" y="1680710"/>
            <a:ext cx="1155032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Response</a:t>
            </a:r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3139039" y="1877135"/>
            <a:ext cx="764005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3"/>
            <a:endCxn id="15" idx="1"/>
          </p:cNvCxnSpPr>
          <p:nvPr/>
        </p:nvCxnSpPr>
        <p:spPr>
          <a:xfrm>
            <a:off x="5058076" y="1877135"/>
            <a:ext cx="764005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84"/>
          <p:cNvCxnSpPr>
            <a:cxnSpLocks/>
          </p:cNvCxnSpPr>
          <p:nvPr/>
        </p:nvCxnSpPr>
        <p:spPr>
          <a:xfrm rot="5400000">
            <a:off x="5440079" y="1114041"/>
            <a:ext cx="12700" cy="1919037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84"/>
          <p:cNvCxnSpPr/>
          <p:nvPr/>
        </p:nvCxnSpPr>
        <p:spPr>
          <a:xfrm rot="5400000">
            <a:off x="4630168" y="284531"/>
            <a:ext cx="12700" cy="3603458"/>
          </a:xfrm>
          <a:prstGeom prst="bentConnector3">
            <a:avLst>
              <a:gd name="adj1" fmla="val 4905882"/>
            </a:avLst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D3C51-A613-EA4A-BAED-49F0B92BB89D}"/>
              </a:ext>
            </a:extLst>
          </p:cNvPr>
          <p:cNvSpPr txBox="1"/>
          <p:nvPr/>
        </p:nvSpPr>
        <p:spPr>
          <a:xfrm>
            <a:off x="381000" y="4495740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000" dirty="0">
                <a:hlinkClick r:id="rId2"/>
              </a:rPr>
              <a:t>https://arxiv.org/abs/1907.07271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EBF43-AB13-5C41-96E8-6F3B960B5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4" b="90110" l="6977" r="94535">
                        <a14:foregroundMark x1="10814" y1="51923" x2="19186" y2="53297"/>
                        <a14:foregroundMark x1="19186" y1="53297" x2="19767" y2="62637"/>
                        <a14:foregroundMark x1="19767" y1="62637" x2="27791" y2="57555"/>
                        <a14:foregroundMark x1="27791" y1="57555" x2="20930" y2="50412"/>
                        <a14:foregroundMark x1="20930" y1="50412" x2="31279" y2="24313"/>
                        <a14:foregroundMark x1="31279" y1="24313" x2="40814" y2="17857"/>
                        <a14:foregroundMark x1="40814" y1="17857" x2="60930" y2="15659"/>
                        <a14:foregroundMark x1="60930" y1="15659" x2="67093" y2="19505"/>
                        <a14:foregroundMark x1="78372" y1="41621" x2="75698" y2="64560"/>
                        <a14:foregroundMark x1="75698" y1="64560" x2="70814" y2="78297"/>
                        <a14:foregroundMark x1="70814" y1="78297" x2="62558" y2="85027"/>
                        <a14:foregroundMark x1="62558" y1="85027" x2="41163" y2="85852"/>
                        <a14:foregroundMark x1="41163" y1="85852" x2="33140" y2="82418"/>
                        <a14:foregroundMark x1="33140" y1="82418" x2="31628" y2="80907"/>
                        <a14:foregroundMark x1="36744" y1="88599" x2="45000" y2="91346"/>
                        <a14:foregroundMark x1="45000" y1="91346" x2="53372" y2="91484"/>
                        <a14:foregroundMark x1="53372" y1="91484" x2="61744" y2="90110"/>
                        <a14:foregroundMark x1="61744" y1="90110" x2="63256" y2="89286"/>
                        <a14:foregroundMark x1="7791" y1="52473" x2="7093" y2="50962"/>
                        <a14:foregroundMark x1="92326" y1="47253" x2="94651" y2="48901"/>
                        <a14:foregroundMark x1="43721" y1="6319" x2="55581" y2="60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0" y="-56696"/>
            <a:ext cx="1657804" cy="14033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C0EE87-C2B6-4A40-8D70-3FD0284119B3}"/>
              </a:ext>
            </a:extLst>
          </p:cNvPr>
          <p:cNvSpPr txBox="1"/>
          <p:nvPr/>
        </p:nvSpPr>
        <p:spPr>
          <a:xfrm>
            <a:off x="1413499" y="3408314"/>
            <a:ext cx="7013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Using dose or exposure only at day 1 help avoid confounding.</a:t>
            </a:r>
            <a:br>
              <a:rPr lang="en-US" sz="1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24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9E8FB-9369-9744-B036-598B3583B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E1C61-D325-B94B-B437-5A1A58603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97331-1328-4E41-B197-07C1AB10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  </a:t>
            </a:r>
            <a:r>
              <a:rPr lang="en-US" b="0" dirty="0">
                <a:latin typeface="+mn-lt"/>
              </a:rPr>
              <a:t>Andy Stein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1E1C83-99AA-764F-9EF0-C4B3966C5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03573"/>
            <a:ext cx="5257800" cy="3674562"/>
          </a:xfrm>
        </p:spPr>
        <p:txBody>
          <a:bodyPr>
            <a:normAutofit/>
          </a:bodyPr>
          <a:lstStyle/>
          <a:p>
            <a:r>
              <a:rPr lang="en-US" b="1" dirty="0"/>
              <a:t>Group: </a:t>
            </a:r>
            <a:r>
              <a:rPr lang="en-US" dirty="0"/>
              <a:t>Pharmacometrics</a:t>
            </a:r>
          </a:p>
          <a:p>
            <a:r>
              <a:rPr lang="en-US" b="1" dirty="0"/>
              <a:t>What I do:</a:t>
            </a:r>
          </a:p>
          <a:p>
            <a:pPr lvl="1"/>
            <a:r>
              <a:rPr lang="en-US" dirty="0"/>
              <a:t>Support quantitative analysis of early clinical trials, with a focus on identifying the right dose.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/>
              <a:t>My background: </a:t>
            </a:r>
          </a:p>
          <a:p>
            <a:pPr lvl="1"/>
            <a:r>
              <a:rPr lang="en-US" dirty="0"/>
              <a:t>Mechanical Engineering and Applied Mathematics</a:t>
            </a:r>
          </a:p>
          <a:p>
            <a:r>
              <a:rPr lang="en-US" b="1" dirty="0"/>
              <a:t>My passion: </a:t>
            </a:r>
          </a:p>
          <a:p>
            <a:pPr lvl="1"/>
            <a:r>
              <a:rPr lang="en-US" dirty="0"/>
              <a:t>Learning and bringing insights from other fields into drug development and vice versa (environmental modeling, managing uncertainty, parenting)</a:t>
            </a:r>
            <a:endParaRPr lang="en-US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00EE4-EAF6-D748-B0B2-ABF467928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8" r="16709"/>
          <a:stretch/>
        </p:blipFill>
        <p:spPr bwMode="auto">
          <a:xfrm>
            <a:off x="5981700" y="133350"/>
            <a:ext cx="29718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16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800286E-3EBC-8A45-AE80-F5F826FA3F4A}"/>
              </a:ext>
            </a:extLst>
          </p:cNvPr>
          <p:cNvSpPr txBox="1"/>
          <p:nvPr/>
        </p:nvSpPr>
        <p:spPr>
          <a:xfrm>
            <a:off x="4823130" y="4620280"/>
            <a:ext cx="41478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* Andy’s guess for upper level of quantification</a:t>
            </a:r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3962400" cy="960919"/>
          </a:xfrm>
        </p:spPr>
        <p:txBody>
          <a:bodyPr>
            <a:normAutofit/>
          </a:bodyPr>
          <a:lstStyle/>
          <a:p>
            <a:r>
              <a:rPr lang="en-US" dirty="0"/>
              <a:t>COVID-19 example</a:t>
            </a:r>
            <a:br>
              <a:rPr lang="en-US" dirty="0"/>
            </a:b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454058" y="2062197"/>
            <a:ext cx="1155032" cy="509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</a:t>
            </a:r>
          </a:p>
          <a:p>
            <a:pPr algn="ctr"/>
            <a:r>
              <a:rPr lang="en-US" sz="1600" dirty="0"/>
              <a:t>Vaccine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3094" y="2062197"/>
            <a:ext cx="1814764" cy="509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Hospitalization</a:t>
            </a:r>
          </a:p>
          <a:p>
            <a:pPr algn="ctr"/>
            <a:r>
              <a:rPr lang="en-US" sz="1600" dirty="0"/>
              <a:t>Due to COVID-19</a:t>
            </a:r>
          </a:p>
        </p:txBody>
      </p:sp>
      <p:cxnSp>
        <p:nvCxnSpPr>
          <p:cNvPr id="11" name="Straight Arrow Connector 10"/>
          <p:cNvCxnSpPr>
            <a:cxnSpLocks/>
            <a:stCxn id="8" idx="3"/>
            <a:endCxn id="9" idx="1"/>
          </p:cNvCxnSpPr>
          <p:nvPr/>
        </p:nvCxnSpPr>
        <p:spPr>
          <a:xfrm>
            <a:off x="1609090" y="2316974"/>
            <a:ext cx="764004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44658" y="2932663"/>
            <a:ext cx="1385339" cy="39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Age</a:t>
            </a:r>
          </a:p>
        </p:txBody>
      </p:sp>
      <p:cxnSp>
        <p:nvCxnSpPr>
          <p:cNvPr id="13" name="Straight Arrow Connector 12"/>
          <p:cNvCxnSpPr>
            <a:cxnSpLocks/>
            <a:stCxn id="12" idx="1"/>
            <a:endCxn id="8" idx="2"/>
          </p:cNvCxnSpPr>
          <p:nvPr/>
        </p:nvCxnSpPr>
        <p:spPr>
          <a:xfrm rot="10800000">
            <a:off x="1031574" y="2571750"/>
            <a:ext cx="413084" cy="557338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12" idx="3"/>
            <a:endCxn id="9" idx="2"/>
          </p:cNvCxnSpPr>
          <p:nvPr/>
        </p:nvCxnSpPr>
        <p:spPr>
          <a:xfrm flipV="1">
            <a:off x="2829997" y="2571750"/>
            <a:ext cx="450479" cy="557338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A0BA7D1-AB1E-6646-9051-AB74A58D2EB5}"/>
              </a:ext>
            </a:extLst>
          </p:cNvPr>
          <p:cNvSpPr/>
          <p:nvPr/>
        </p:nvSpPr>
        <p:spPr>
          <a:xfrm>
            <a:off x="161715" y="4276805"/>
            <a:ext cx="4026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800" dirty="0">
                <a:hlinkClick r:id="rId3"/>
              </a:rPr>
              <a:t>https://www.covid-datascience.com/post/israeli-data-how-can-efficacy-vs-severe-disease-be-strong-when-60-of-hospitalized-are-vaccinated</a:t>
            </a:r>
            <a:br>
              <a:rPr lang="en-US" sz="800" dirty="0"/>
            </a:br>
            <a:r>
              <a:rPr lang="en-US" sz="800" dirty="0"/>
              <a:t>Israel data with Pfizer Vaccine, August 2021</a:t>
            </a:r>
          </a:p>
          <a:p>
            <a:pPr marL="342900" indent="-342900">
              <a:buAutoNum type="arabicPeriod"/>
            </a:pP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5">
                <a:extLst>
                  <a:ext uri="{FF2B5EF4-FFF2-40B4-BE49-F238E27FC236}">
                    <a16:creationId xmlns:a16="http://schemas.microsoft.com/office/drawing/2014/main" id="{C81C7DB2-E447-1F4C-BD17-AA243DCB65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73434" y="209550"/>
              <a:ext cx="4141966" cy="4312470"/>
            </p:xfrm>
            <a:graphic>
              <a:graphicData uri="http://schemas.openxmlformats.org/drawingml/2006/table">
                <a:tbl>
                  <a:tblPr firstRow="1" bandRow="1">
                    <a:tableStyleId>{1C5780E6-A8F4-46B0-B82D-9E7F56C639EF}</a:tableStyleId>
                  </a:tblPr>
                  <a:tblGrid>
                    <a:gridCol w="769783">
                      <a:extLst>
                        <a:ext uri="{9D8B030D-6E8A-4147-A177-3AD203B41FA5}">
                          <a16:colId xmlns:a16="http://schemas.microsoft.com/office/drawing/2014/main" val="1447368831"/>
                        </a:ext>
                      </a:extLst>
                    </a:gridCol>
                    <a:gridCol w="790134">
                      <a:extLst>
                        <a:ext uri="{9D8B030D-6E8A-4147-A177-3AD203B41FA5}">
                          <a16:colId xmlns:a16="http://schemas.microsoft.com/office/drawing/2014/main" val="1174238874"/>
                        </a:ext>
                      </a:extLst>
                    </a:gridCol>
                    <a:gridCol w="677049">
                      <a:extLst>
                        <a:ext uri="{9D8B030D-6E8A-4147-A177-3AD203B41FA5}">
                          <a16:colId xmlns:a16="http://schemas.microsoft.com/office/drawing/2014/main" val="1883101750"/>
                        </a:ext>
                      </a:extLst>
                    </a:gridCol>
                    <a:gridCol w="690651">
                      <a:extLst>
                        <a:ext uri="{9D8B030D-6E8A-4147-A177-3AD203B41FA5}">
                          <a16:colId xmlns:a16="http://schemas.microsoft.com/office/drawing/2014/main" val="2426104295"/>
                        </a:ext>
                      </a:extLst>
                    </a:gridCol>
                    <a:gridCol w="1214349">
                      <a:extLst>
                        <a:ext uri="{9D8B030D-6E8A-4147-A177-3AD203B41FA5}">
                          <a16:colId xmlns:a16="http://schemas.microsoft.com/office/drawing/2014/main" val="3445966895"/>
                        </a:ext>
                      </a:extLst>
                    </a:gridCol>
                  </a:tblGrid>
                  <a:tr h="520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Age Group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Percent </a:t>
                          </a: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</a:rPr>
                            <a:t>vaxxed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Severe Cases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per 100k people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Efficacy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vax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no</m:t>
                                    </m:r>
                                    <m:r>
                                      <a:rPr lang="en-US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vax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0749587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 vax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265195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All Ages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68%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2959682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12-15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30%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&lt;0.01*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&gt;97%*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8751079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16-19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74%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&lt;0.01*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&gt;99%*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8219921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20-29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&lt;0.01*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&gt;99%*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3961774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30-39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81%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97%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97724468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40-49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84%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94%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3083579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50-59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93%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2762292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60-69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89%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6573347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70-79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95%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190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89%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70881445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80-89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93%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81%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3811317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90+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91%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92%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33512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5">
                <a:extLst>
                  <a:ext uri="{FF2B5EF4-FFF2-40B4-BE49-F238E27FC236}">
                    <a16:creationId xmlns:a16="http://schemas.microsoft.com/office/drawing/2014/main" id="{C81C7DB2-E447-1F4C-BD17-AA243DCB65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73434" y="209550"/>
              <a:ext cx="4141966" cy="4312470"/>
            </p:xfrm>
            <a:graphic>
              <a:graphicData uri="http://schemas.openxmlformats.org/drawingml/2006/table">
                <a:tbl>
                  <a:tblPr firstRow="1" bandRow="1">
                    <a:tableStyleId>{1C5780E6-A8F4-46B0-B82D-9E7F56C639EF}</a:tableStyleId>
                  </a:tblPr>
                  <a:tblGrid>
                    <a:gridCol w="769783">
                      <a:extLst>
                        <a:ext uri="{9D8B030D-6E8A-4147-A177-3AD203B41FA5}">
                          <a16:colId xmlns:a16="http://schemas.microsoft.com/office/drawing/2014/main" val="1447368831"/>
                        </a:ext>
                      </a:extLst>
                    </a:gridCol>
                    <a:gridCol w="790134">
                      <a:extLst>
                        <a:ext uri="{9D8B030D-6E8A-4147-A177-3AD203B41FA5}">
                          <a16:colId xmlns:a16="http://schemas.microsoft.com/office/drawing/2014/main" val="1174238874"/>
                        </a:ext>
                      </a:extLst>
                    </a:gridCol>
                    <a:gridCol w="677049">
                      <a:extLst>
                        <a:ext uri="{9D8B030D-6E8A-4147-A177-3AD203B41FA5}">
                          <a16:colId xmlns:a16="http://schemas.microsoft.com/office/drawing/2014/main" val="1883101750"/>
                        </a:ext>
                      </a:extLst>
                    </a:gridCol>
                    <a:gridCol w="690651">
                      <a:extLst>
                        <a:ext uri="{9D8B030D-6E8A-4147-A177-3AD203B41FA5}">
                          <a16:colId xmlns:a16="http://schemas.microsoft.com/office/drawing/2014/main" val="2426104295"/>
                        </a:ext>
                      </a:extLst>
                    </a:gridCol>
                    <a:gridCol w="1214349">
                      <a:extLst>
                        <a:ext uri="{9D8B030D-6E8A-4147-A177-3AD203B41FA5}">
                          <a16:colId xmlns:a16="http://schemas.microsoft.com/office/drawing/2014/main" val="3445966895"/>
                        </a:ext>
                      </a:extLst>
                    </a:gridCol>
                  </a:tblGrid>
                  <a:tr h="5875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Age Group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Percent </a:t>
                          </a: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</a:rPr>
                            <a:t>vaxxed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Severe Cases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per 100k people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0625" t="-2174" r="-2083" b="-6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0749587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 vax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265195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All Ages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68%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7E79">
                            <a:alpha val="43922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2959682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12-15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30%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&lt;0.01*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&gt;97%*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8751079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16-19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74%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&lt;0.01*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&gt;99%*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8219921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20-29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76%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&lt;0.01*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&gt;99%*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3961774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30-39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81%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97%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97724468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40-49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84%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94%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3083579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50-59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93%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2762292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60-69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90%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89%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6573347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70-79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95%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190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89%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70881445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80-89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93%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81%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3811317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90+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91%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92%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33512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4B7643-E158-48D6-9C32-43435F06D34A}"/>
              </a:ext>
            </a:extLst>
          </p:cNvPr>
          <p:cNvSpPr txBox="1"/>
          <p:nvPr/>
        </p:nvSpPr>
        <p:spPr>
          <a:xfrm>
            <a:off x="381000" y="3562350"/>
            <a:ext cx="4141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Reason for confounding: </a:t>
            </a:r>
            <a:r>
              <a:rPr lang="en-US" sz="1400" dirty="0"/>
              <a:t>Older people are both more likely to be vaccinated and more likely to be hospitalized, irrespective of vaccination.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25">
                <a:extLst>
                  <a:ext uri="{FF2B5EF4-FFF2-40B4-BE49-F238E27FC236}">
                    <a16:creationId xmlns:a16="http://schemas.microsoft.com/office/drawing/2014/main" id="{E2DA303B-A3E8-9A40-8E6E-C6078B5138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785618"/>
                  </p:ext>
                </p:extLst>
              </p:nvPr>
            </p:nvGraphicFramePr>
            <p:xfrm>
              <a:off x="4775831" y="209550"/>
              <a:ext cx="4141966" cy="1208330"/>
            </p:xfrm>
            <a:graphic>
              <a:graphicData uri="http://schemas.openxmlformats.org/drawingml/2006/table">
                <a:tbl>
                  <a:tblPr firstRow="1" bandRow="1">
                    <a:tableStyleId>{1C5780E6-A8F4-46B0-B82D-9E7F56C639EF}</a:tableStyleId>
                  </a:tblPr>
                  <a:tblGrid>
                    <a:gridCol w="769783">
                      <a:extLst>
                        <a:ext uri="{9D8B030D-6E8A-4147-A177-3AD203B41FA5}">
                          <a16:colId xmlns:a16="http://schemas.microsoft.com/office/drawing/2014/main" val="1447368831"/>
                        </a:ext>
                      </a:extLst>
                    </a:gridCol>
                    <a:gridCol w="790134">
                      <a:extLst>
                        <a:ext uri="{9D8B030D-6E8A-4147-A177-3AD203B41FA5}">
                          <a16:colId xmlns:a16="http://schemas.microsoft.com/office/drawing/2014/main" val="1174238874"/>
                        </a:ext>
                      </a:extLst>
                    </a:gridCol>
                    <a:gridCol w="677049">
                      <a:extLst>
                        <a:ext uri="{9D8B030D-6E8A-4147-A177-3AD203B41FA5}">
                          <a16:colId xmlns:a16="http://schemas.microsoft.com/office/drawing/2014/main" val="1883101750"/>
                        </a:ext>
                      </a:extLst>
                    </a:gridCol>
                    <a:gridCol w="690651">
                      <a:extLst>
                        <a:ext uri="{9D8B030D-6E8A-4147-A177-3AD203B41FA5}">
                          <a16:colId xmlns:a16="http://schemas.microsoft.com/office/drawing/2014/main" val="2426104295"/>
                        </a:ext>
                      </a:extLst>
                    </a:gridCol>
                    <a:gridCol w="1214349">
                      <a:extLst>
                        <a:ext uri="{9D8B030D-6E8A-4147-A177-3AD203B41FA5}">
                          <a16:colId xmlns:a16="http://schemas.microsoft.com/office/drawing/2014/main" val="3445966895"/>
                        </a:ext>
                      </a:extLst>
                    </a:gridCol>
                  </a:tblGrid>
                  <a:tr h="520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Age Group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Percent </a:t>
                          </a: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</a:rPr>
                            <a:t>vaxxed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Severe Cases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per 100k people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Efficacy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vax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no</m:t>
                                    </m:r>
                                    <m:r>
                                      <a:rPr lang="en-US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vax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0749587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 vax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265195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All Ages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78%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5.3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68%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29596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25">
                <a:extLst>
                  <a:ext uri="{FF2B5EF4-FFF2-40B4-BE49-F238E27FC236}">
                    <a16:creationId xmlns:a16="http://schemas.microsoft.com/office/drawing/2014/main" id="{E2DA303B-A3E8-9A40-8E6E-C6078B5138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785618"/>
                  </p:ext>
                </p:extLst>
              </p:nvPr>
            </p:nvGraphicFramePr>
            <p:xfrm>
              <a:off x="4775831" y="209550"/>
              <a:ext cx="4141966" cy="1208330"/>
            </p:xfrm>
            <a:graphic>
              <a:graphicData uri="http://schemas.openxmlformats.org/drawingml/2006/table">
                <a:tbl>
                  <a:tblPr firstRow="1" bandRow="1">
                    <a:tableStyleId>{1C5780E6-A8F4-46B0-B82D-9E7F56C639EF}</a:tableStyleId>
                  </a:tblPr>
                  <a:tblGrid>
                    <a:gridCol w="769783">
                      <a:extLst>
                        <a:ext uri="{9D8B030D-6E8A-4147-A177-3AD203B41FA5}">
                          <a16:colId xmlns:a16="http://schemas.microsoft.com/office/drawing/2014/main" val="1447368831"/>
                        </a:ext>
                      </a:extLst>
                    </a:gridCol>
                    <a:gridCol w="790134">
                      <a:extLst>
                        <a:ext uri="{9D8B030D-6E8A-4147-A177-3AD203B41FA5}">
                          <a16:colId xmlns:a16="http://schemas.microsoft.com/office/drawing/2014/main" val="1174238874"/>
                        </a:ext>
                      </a:extLst>
                    </a:gridCol>
                    <a:gridCol w="677049">
                      <a:extLst>
                        <a:ext uri="{9D8B030D-6E8A-4147-A177-3AD203B41FA5}">
                          <a16:colId xmlns:a16="http://schemas.microsoft.com/office/drawing/2014/main" val="1883101750"/>
                        </a:ext>
                      </a:extLst>
                    </a:gridCol>
                    <a:gridCol w="690651">
                      <a:extLst>
                        <a:ext uri="{9D8B030D-6E8A-4147-A177-3AD203B41FA5}">
                          <a16:colId xmlns:a16="http://schemas.microsoft.com/office/drawing/2014/main" val="2426104295"/>
                        </a:ext>
                      </a:extLst>
                    </a:gridCol>
                    <a:gridCol w="1214349">
                      <a:extLst>
                        <a:ext uri="{9D8B030D-6E8A-4147-A177-3AD203B41FA5}">
                          <a16:colId xmlns:a16="http://schemas.microsoft.com/office/drawing/2014/main" val="3445966895"/>
                        </a:ext>
                      </a:extLst>
                    </a:gridCol>
                  </a:tblGrid>
                  <a:tr h="5875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Age Group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Percent </a:t>
                          </a: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</a:rPr>
                            <a:t>vaxxed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Severe Cases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per 100k people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1667" t="-2128" r="-1042" b="-1085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0749587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 vax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265195"/>
                      </a:ext>
                    </a:extLst>
                  </a:tr>
                  <a:tr h="310414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All Ages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78%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5.3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68%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8295968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B3D6AFF-B9EC-A948-B944-A3260208C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379" y="2689425"/>
            <a:ext cx="577517" cy="624718"/>
          </a:xfrm>
          <a:prstGeom prst="rect">
            <a:avLst/>
          </a:prstGeom>
        </p:spPr>
      </p:pic>
      <p:graphicFrame>
        <p:nvGraphicFramePr>
          <p:cNvPr id="17" name="Table 25">
            <a:extLst>
              <a:ext uri="{FF2B5EF4-FFF2-40B4-BE49-F238E27FC236}">
                <a16:creationId xmlns:a16="http://schemas.microsoft.com/office/drawing/2014/main" id="{CCB277FA-8616-F540-9175-D82BEBE903F2}"/>
              </a:ext>
            </a:extLst>
          </p:cNvPr>
          <p:cNvGraphicFramePr>
            <a:graphicFrameLocks noGrp="1"/>
          </p:cNvGraphicFramePr>
          <p:nvPr/>
        </p:nvGraphicFramePr>
        <p:xfrm>
          <a:off x="4773434" y="1107466"/>
          <a:ext cx="2236966" cy="3414554"/>
        </p:xfrm>
        <a:graphic>
          <a:graphicData uri="http://schemas.openxmlformats.org/drawingml/2006/table">
            <a:tbl>
              <a:tblPr firstRow="1" bandRow="1">
                <a:tableStyleId>{1C5780E6-A8F4-46B0-B82D-9E7F56C639EF}</a:tableStyleId>
              </a:tblPr>
              <a:tblGrid>
                <a:gridCol w="769783">
                  <a:extLst>
                    <a:ext uri="{9D8B030D-6E8A-4147-A177-3AD203B41FA5}">
                      <a16:colId xmlns:a16="http://schemas.microsoft.com/office/drawing/2014/main" val="1447368831"/>
                    </a:ext>
                  </a:extLst>
                </a:gridCol>
                <a:gridCol w="790134">
                  <a:extLst>
                    <a:ext uri="{9D8B030D-6E8A-4147-A177-3AD203B41FA5}">
                      <a16:colId xmlns:a16="http://schemas.microsoft.com/office/drawing/2014/main" val="1174238874"/>
                    </a:ext>
                  </a:extLst>
                </a:gridCol>
                <a:gridCol w="677049">
                  <a:extLst>
                    <a:ext uri="{9D8B030D-6E8A-4147-A177-3AD203B41FA5}">
                      <a16:colId xmlns:a16="http://schemas.microsoft.com/office/drawing/2014/main" val="1883101750"/>
                    </a:ext>
                  </a:extLst>
                </a:gridCol>
              </a:tblGrid>
              <a:tr h="310414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All 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959682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12-15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751079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16-19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219921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20-29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961774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30-39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724468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40-49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83579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50-59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762292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60-69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573347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70-79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881445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80-89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1317"/>
                  </a:ext>
                </a:extLst>
              </a:tr>
              <a:tr h="310414">
                <a:tc>
                  <a:txBody>
                    <a:bodyPr/>
                    <a:lstStyle/>
                    <a:p>
                      <a:r>
                        <a:rPr lang="en-US" dirty="0"/>
                        <a:t>90+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5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32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2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375"/>
            <a:ext cx="4419600" cy="3105375"/>
          </a:xfrm>
        </p:spPr>
        <p:txBody>
          <a:bodyPr>
            <a:normAutofit/>
          </a:bodyPr>
          <a:lstStyle/>
          <a:p>
            <a:r>
              <a:rPr lang="en-US" dirty="0"/>
              <a:t>Causal diagrams can help by identifying potentially confounding factors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Drug development is challenging because biology is so complex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275B9C-1CDF-2C4E-86C2-FD54E3DD0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47" y="1929133"/>
            <a:ext cx="1391802" cy="15055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8B60A4-2AC9-3042-BE7B-D9FE3E964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4" b="90110" l="6977" r="94535">
                        <a14:foregroundMark x1="10814" y1="51923" x2="19186" y2="53297"/>
                        <a14:foregroundMark x1="19186" y1="53297" x2="19767" y2="62637"/>
                        <a14:foregroundMark x1="19767" y1="62637" x2="27791" y2="57555"/>
                        <a14:foregroundMark x1="27791" y1="57555" x2="20930" y2="50412"/>
                        <a14:foregroundMark x1="20930" y1="50412" x2="31279" y2="24313"/>
                        <a14:foregroundMark x1="31279" y1="24313" x2="40814" y2="17857"/>
                        <a14:foregroundMark x1="40814" y1="17857" x2="60930" y2="15659"/>
                        <a14:foregroundMark x1="60930" y1="15659" x2="67093" y2="19505"/>
                        <a14:foregroundMark x1="78372" y1="41621" x2="75698" y2="64560"/>
                        <a14:foregroundMark x1="75698" y1="64560" x2="70814" y2="78297"/>
                        <a14:foregroundMark x1="70814" y1="78297" x2="62558" y2="85027"/>
                        <a14:foregroundMark x1="62558" y1="85027" x2="41163" y2="85852"/>
                        <a14:foregroundMark x1="41163" y1="85852" x2="33140" y2="82418"/>
                        <a14:foregroundMark x1="33140" y1="82418" x2="31628" y2="80907"/>
                        <a14:foregroundMark x1="36744" y1="88599" x2="45000" y2="91346"/>
                        <a14:foregroundMark x1="45000" y1="91346" x2="53372" y2="91484"/>
                        <a14:foregroundMark x1="53372" y1="91484" x2="61744" y2="90110"/>
                        <a14:foregroundMark x1="61744" y1="90110" x2="63256" y2="89286"/>
                        <a14:foregroundMark x1="7791" y1="52473" x2="7093" y2="50962"/>
                        <a14:foregroundMark x1="92326" y1="47253" x2="94651" y2="48901"/>
                        <a14:foregroundMark x1="43721" y1="6319" x2="55581" y2="60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5660" y="2034209"/>
            <a:ext cx="1530283" cy="12954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6CD9F1-4243-A34F-A7EA-B00A5BFF686C}"/>
              </a:ext>
            </a:extLst>
          </p:cNvPr>
          <p:cNvSpPr txBox="1"/>
          <p:nvPr/>
        </p:nvSpPr>
        <p:spPr>
          <a:xfrm>
            <a:off x="1141374" y="340172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299ED4-393E-5D45-B797-691EFC650E1C}"/>
              </a:ext>
            </a:extLst>
          </p:cNvPr>
          <p:cNvSpPr txBox="1"/>
          <p:nvPr/>
        </p:nvSpPr>
        <p:spPr>
          <a:xfrm>
            <a:off x="2902323" y="343468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Feedback Loops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E009BC-2C5A-FD44-A7DE-889146AD1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04" r="17521"/>
          <a:stretch/>
        </p:blipFill>
        <p:spPr>
          <a:xfrm>
            <a:off x="6399506" y="1393691"/>
            <a:ext cx="1676401" cy="27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30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76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Exposure-Response Guidance Team</a:t>
            </a:r>
          </a:p>
          <a:p>
            <a:pPr lvl="1"/>
            <a:r>
              <a:rPr lang="en-US" dirty="0"/>
              <a:t>Thomas Dumortier</a:t>
            </a:r>
          </a:p>
          <a:p>
            <a:pPr lvl="1"/>
            <a:r>
              <a:rPr lang="en-US" dirty="0"/>
              <a:t>Guenter Heimann</a:t>
            </a:r>
          </a:p>
          <a:p>
            <a:pPr lvl="1"/>
            <a:r>
              <a:rPr lang="en-US" dirty="0"/>
              <a:t>Yu-Yun Ho</a:t>
            </a:r>
          </a:p>
          <a:p>
            <a:pPr lvl="1"/>
            <a:r>
              <a:rPr lang="en-US" dirty="0"/>
              <a:t>Alison Margolskee</a:t>
            </a:r>
          </a:p>
          <a:p>
            <a:pPr lvl="1"/>
            <a:r>
              <a:rPr lang="en-US" dirty="0"/>
              <a:t>Oliver Sander</a:t>
            </a:r>
          </a:p>
          <a:p>
            <a:pPr lvl="1"/>
            <a:r>
              <a:rPr lang="en-US" dirty="0"/>
              <a:t>Marina Savelieva-</a:t>
            </a:r>
            <a:r>
              <a:rPr lang="en-US" dirty="0" err="1"/>
              <a:t>Praz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Xinrui Zhang</a:t>
            </a:r>
          </a:p>
          <a:p>
            <a:r>
              <a:rPr lang="en-US" dirty="0"/>
              <a:t>Analytics colleagues</a:t>
            </a:r>
          </a:p>
          <a:p>
            <a:pPr lvl="1"/>
            <a:r>
              <a:rPr lang="en-US" dirty="0"/>
              <a:t>Mark </a:t>
            </a:r>
            <a:r>
              <a:rPr lang="en-US" dirty="0" err="1"/>
              <a:t>Baille</a:t>
            </a:r>
            <a:endParaRPr lang="en-US" dirty="0"/>
          </a:p>
          <a:p>
            <a:pPr lvl="1"/>
            <a:r>
              <a:rPr lang="en-US" dirty="0"/>
              <a:t>Bjorn </a:t>
            </a:r>
            <a:r>
              <a:rPr lang="en-US" dirty="0" err="1"/>
              <a:t>Bornkamp</a:t>
            </a:r>
            <a:endParaRPr lang="en-US" dirty="0"/>
          </a:p>
          <a:p>
            <a:pPr lvl="1"/>
            <a:r>
              <a:rPr lang="en-US" dirty="0"/>
              <a:t>Christian Bartels</a:t>
            </a:r>
          </a:p>
          <a:p>
            <a:r>
              <a:rPr lang="en-US"/>
              <a:t>External Colleague</a:t>
            </a:r>
            <a:endParaRPr lang="en-US" dirty="0"/>
          </a:p>
          <a:p>
            <a:pPr lvl="1"/>
            <a:r>
              <a:rPr lang="en-US" dirty="0"/>
              <a:t>Mike Perry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861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ra Strength TYLENOL® for Headache, Pain &amp;amp; Fever Relief | TYLENOL®">
            <a:extLst>
              <a:ext uri="{FF2B5EF4-FFF2-40B4-BE49-F238E27FC236}">
                <a16:creationId xmlns:a16="http://schemas.microsoft.com/office/drawing/2014/main" id="{3B89B9CE-EE53-4C2C-92D4-EC93F6E9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10076"/>
            <a:ext cx="3165087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9DC6E-C60A-7B45-A3C7-0B729C6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the importance of finding the right dose of a drug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7148-1CB9-6048-A3ED-F3C9B769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735"/>
            <a:ext cx="4578440" cy="3048545"/>
          </a:xfrm>
        </p:spPr>
        <p:txBody>
          <a:bodyPr>
            <a:normAutofit/>
          </a:bodyPr>
          <a:lstStyle/>
          <a:p>
            <a:r>
              <a:rPr lang="en-US" dirty="0"/>
              <a:t>Tylenol helps to reduce pain and fever and is safe at daily doses ≤3,000 mg/day</a:t>
            </a:r>
          </a:p>
          <a:p>
            <a:r>
              <a:rPr lang="en-US" dirty="0"/>
              <a:t>&gt;5,000 mg/day can cause liver damage</a:t>
            </a:r>
          </a:p>
          <a:p>
            <a:r>
              <a:rPr lang="en-US" dirty="0"/>
              <a:t>&gt;10,000 mg/day can be lethal.</a:t>
            </a:r>
          </a:p>
          <a:p>
            <a:r>
              <a:rPr lang="en-US" dirty="0"/>
              <a:t>You can learn about safety and efficacy from clinical trials</a:t>
            </a:r>
          </a:p>
          <a:p>
            <a:r>
              <a:rPr lang="en-US" dirty="0"/>
              <a:t>Making best use of this data requires models to integrate the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6DA5A-8757-444E-89EE-0946C5ED94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AFB3A-C507-C043-9DA1-E574047DD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59" b="35176"/>
          <a:stretch/>
        </p:blipFill>
        <p:spPr>
          <a:xfrm>
            <a:off x="7213147" y="3751728"/>
            <a:ext cx="1190625" cy="302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1795A-92C8-D341-890A-DEBC9108BDDE}"/>
              </a:ext>
            </a:extLst>
          </p:cNvPr>
          <p:cNvSpPr txBox="1"/>
          <p:nvPr/>
        </p:nvSpPr>
        <p:spPr>
          <a:xfrm>
            <a:off x="5713934" y="3761812"/>
            <a:ext cx="13740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(paracetamol)</a:t>
            </a:r>
          </a:p>
        </p:txBody>
      </p:sp>
    </p:spTree>
    <p:extLst>
      <p:ext uri="{BB962C8B-B14F-4D97-AF65-F5344CB8AC3E}">
        <p14:creationId xmlns:p14="http://schemas.microsoft.com/office/powerpoint/2010/main" val="203374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D07B-D8EC-194A-85C8-B7CCF0AD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which factors to control for (age) is critical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75AD7-ED78-CE4B-A16D-A03AC1E910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8189B-5CA2-3A4A-9E6A-9BBFB7FF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2" y="1181388"/>
            <a:ext cx="7882256" cy="38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1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375"/>
            <a:ext cx="8229600" cy="33339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Situation: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We use models relating drug concentration to response to guide drug development.</a:t>
            </a:r>
          </a:p>
          <a:p>
            <a:pPr lvl="1"/>
            <a:r>
              <a:rPr lang="en-US" dirty="0"/>
              <a:t>Models are useful when they describe a </a:t>
            </a:r>
            <a:r>
              <a:rPr lang="en-US" b="1" dirty="0"/>
              <a:t>causal</a:t>
            </a:r>
            <a:r>
              <a:rPr lang="en-US" dirty="0"/>
              <a:t> relationship</a:t>
            </a:r>
          </a:p>
          <a:p>
            <a:pPr lvl="1"/>
            <a:r>
              <a:rPr lang="en-US" dirty="0"/>
              <a:t>If relationships are only correlative relationship, they can lead to poor decisions</a:t>
            </a:r>
          </a:p>
          <a:p>
            <a:r>
              <a:rPr lang="en-US" b="1" dirty="0"/>
              <a:t>Question: </a:t>
            </a:r>
            <a:r>
              <a:rPr lang="en-US" dirty="0"/>
              <a:t>How to assess whether a relationship is causal or just correlative?</a:t>
            </a:r>
          </a:p>
          <a:p>
            <a:r>
              <a:rPr lang="en-US" b="1" dirty="0"/>
              <a:t>Answer: </a:t>
            </a:r>
            <a:r>
              <a:rPr lang="en-US" dirty="0"/>
              <a:t>Causal diagrams can help identify confounders</a:t>
            </a:r>
          </a:p>
          <a:p>
            <a:r>
              <a:rPr lang="en-US" b="1" dirty="0"/>
              <a:t>Outline</a:t>
            </a:r>
          </a:p>
          <a:p>
            <a:pPr lvl="1"/>
            <a:r>
              <a:rPr lang="en-US" dirty="0"/>
              <a:t>Introduce PKPD concepts and exposure-response modeling</a:t>
            </a:r>
          </a:p>
          <a:p>
            <a:pPr lvl="1"/>
            <a:r>
              <a:rPr lang="en-US" dirty="0"/>
              <a:t>Present two examples of exposure-response confounding</a:t>
            </a:r>
          </a:p>
          <a:p>
            <a:pPr lvl="1"/>
            <a:r>
              <a:rPr lang="en-US" dirty="0"/>
              <a:t>Introduce causal diagrams and their key structures</a:t>
            </a:r>
          </a:p>
          <a:p>
            <a:pPr lvl="1"/>
            <a:r>
              <a:rPr lang="en-US" dirty="0"/>
              <a:t>Conclude with COVID-19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A4ECD-4253-8041-9E60-336A3A6B8D18}"/>
              </a:ext>
            </a:extLst>
          </p:cNvPr>
          <p:cNvSpPr txBox="1"/>
          <p:nvPr/>
        </p:nvSpPr>
        <p:spPr>
          <a:xfrm>
            <a:off x="8775700" y="473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5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F084-00ED-F743-AD4A-5535C190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22" y="342900"/>
            <a:ext cx="7249104" cy="720090"/>
          </a:xfrm>
        </p:spPr>
        <p:txBody>
          <a:bodyPr>
            <a:normAutofit fontScale="90000"/>
          </a:bodyPr>
          <a:lstStyle/>
          <a:p>
            <a:r>
              <a:rPr lang="en-US" dirty="0"/>
              <a:t>The “PKPD” pathway of drug effect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CF55E4-9F33-054D-A646-51BF6FDCE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672620"/>
              </p:ext>
            </p:extLst>
          </p:nvPr>
        </p:nvGraphicFramePr>
        <p:xfrm>
          <a:off x="1622627" y="706200"/>
          <a:ext cx="5829300" cy="274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B436C-570C-1947-A061-3EA8CBAA5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C8A692-C178-BC4F-86C8-F7F55A6D9C5E}"/>
              </a:ext>
            </a:extLst>
          </p:cNvPr>
          <p:cNvGrpSpPr/>
          <p:nvPr/>
        </p:nvGrpSpPr>
        <p:grpSpPr>
          <a:xfrm rot="5400000">
            <a:off x="2062532" y="1277614"/>
            <a:ext cx="237447" cy="277768"/>
            <a:chOff x="1646132" y="1647383"/>
            <a:chExt cx="316596" cy="370357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D798C707-CFF9-CE46-879E-AC4765C31D17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>
              <a:extLst>
                <a:ext uri="{FF2B5EF4-FFF2-40B4-BE49-F238E27FC236}">
                  <a16:creationId xmlns:a16="http://schemas.microsoft.com/office/drawing/2014/main" id="{C5A22755-8F14-014D-869E-7CA52FBDCB5A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3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25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D5306E-FD7C-224B-83B1-EED775AB9383}"/>
              </a:ext>
            </a:extLst>
          </p:cNvPr>
          <p:cNvGrpSpPr/>
          <p:nvPr/>
        </p:nvGrpSpPr>
        <p:grpSpPr>
          <a:xfrm rot="5400000">
            <a:off x="3643949" y="2607992"/>
            <a:ext cx="237447" cy="277768"/>
            <a:chOff x="1646132" y="1647383"/>
            <a:chExt cx="316596" cy="37035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13236FF-9FA8-EA4B-9F1A-A26A5714352E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ight Arrow 4">
              <a:extLst>
                <a:ext uri="{FF2B5EF4-FFF2-40B4-BE49-F238E27FC236}">
                  <a16:creationId xmlns:a16="http://schemas.microsoft.com/office/drawing/2014/main" id="{97F4003B-79CC-1E4D-B3B7-EDF14B345A0F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3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25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887A66-FE30-A24E-A3CE-9FF3A68D4F2F}"/>
              </a:ext>
            </a:extLst>
          </p:cNvPr>
          <p:cNvSpPr txBox="1"/>
          <p:nvPr/>
        </p:nvSpPr>
        <p:spPr>
          <a:xfrm>
            <a:off x="1722476" y="974149"/>
            <a:ext cx="963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Oral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0B383-4B63-7243-8B1B-ECBB9236F4DF}"/>
              </a:ext>
            </a:extLst>
          </p:cNvPr>
          <p:cNvSpPr txBox="1"/>
          <p:nvPr/>
        </p:nvSpPr>
        <p:spPr>
          <a:xfrm>
            <a:off x="3223102" y="2787869"/>
            <a:ext cx="107914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Elimination </a:t>
            </a:r>
          </a:p>
          <a:p>
            <a:pPr algn="ctr"/>
            <a:r>
              <a:rPr lang="en-US" sz="1350" dirty="0"/>
              <a:t>from body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A68DE-F157-4E4B-9C53-106469D4EAA4}"/>
              </a:ext>
            </a:extLst>
          </p:cNvPr>
          <p:cNvSpPr txBox="1"/>
          <p:nvPr/>
        </p:nvSpPr>
        <p:spPr>
          <a:xfrm>
            <a:off x="2207191" y="3511479"/>
            <a:ext cx="2127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Pharmacokinetics (PK):</a:t>
            </a:r>
          </a:p>
          <a:p>
            <a:r>
              <a:rPr lang="en-US" sz="1350" dirty="0"/>
              <a:t>How body affects drug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3164F-3A66-0941-BCDE-4395E44BBBDE}"/>
              </a:ext>
            </a:extLst>
          </p:cNvPr>
          <p:cNvSpPr txBox="1"/>
          <p:nvPr/>
        </p:nvSpPr>
        <p:spPr>
          <a:xfrm>
            <a:off x="5045239" y="3511479"/>
            <a:ext cx="2281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Pharmacodynamics (PD):</a:t>
            </a:r>
          </a:p>
          <a:p>
            <a:r>
              <a:rPr lang="en-US" sz="1350" dirty="0"/>
              <a:t>How drug affects body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4CB4E-E941-3748-A7E2-0488C3E9AC8B}"/>
              </a:ext>
            </a:extLst>
          </p:cNvPr>
          <p:cNvSpPr txBox="1"/>
          <p:nvPr/>
        </p:nvSpPr>
        <p:spPr>
          <a:xfrm>
            <a:off x="2211082" y="4148845"/>
            <a:ext cx="22548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Should children and adults receive the same dose?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DC104-BE6E-434B-BC42-BD8B1261C704}"/>
              </a:ext>
            </a:extLst>
          </p:cNvPr>
          <p:cNvSpPr txBox="1"/>
          <p:nvPr/>
        </p:nvSpPr>
        <p:spPr>
          <a:xfrm>
            <a:off x="5045239" y="4152260"/>
            <a:ext cx="3336760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What dose is needed to shrink a tumor without causing severe neutropenia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3B6EFF-8070-C148-ACD1-1FE26E82525A}"/>
              </a:ext>
            </a:extLst>
          </p:cNvPr>
          <p:cNvGrpSpPr/>
          <p:nvPr/>
        </p:nvGrpSpPr>
        <p:grpSpPr>
          <a:xfrm rot="7893974">
            <a:off x="4003111" y="1312919"/>
            <a:ext cx="490390" cy="90027"/>
            <a:chOff x="772048" y="2340292"/>
            <a:chExt cx="1018652" cy="1870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157534-D95E-3644-B1C1-2863492BA344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2F167E-6E19-444F-BB52-23245B1F4A3F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EAD750-7605-6C40-BFB4-0E6879386E3A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58880D-1EE1-9349-8A07-6D21B9799F42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D28EFB-3B6E-1041-A0A5-0FABBE760490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A97BBE-5172-2541-AC12-8449A49CE802}"/>
              </a:ext>
            </a:extLst>
          </p:cNvPr>
          <p:cNvSpPr txBox="1"/>
          <p:nvPr/>
        </p:nvSpPr>
        <p:spPr>
          <a:xfrm>
            <a:off x="4238679" y="879544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Drug Concentration</a:t>
            </a:r>
          </a:p>
          <a:p>
            <a:pPr algn="ctr"/>
            <a:r>
              <a:rPr lang="en-US" sz="1200" dirty="0"/>
              <a:t>Measurement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1054377-B6D6-8947-81AC-5DD861A89AE9}"/>
              </a:ext>
            </a:extLst>
          </p:cNvPr>
          <p:cNvSpPr/>
          <p:nvPr/>
        </p:nvSpPr>
        <p:spPr>
          <a:xfrm rot="16200000">
            <a:off x="2905571" y="1891781"/>
            <a:ext cx="354214" cy="2821896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1621C0F4-1ACB-984A-8147-E63E2DA382CB}"/>
              </a:ext>
            </a:extLst>
          </p:cNvPr>
          <p:cNvSpPr/>
          <p:nvPr/>
        </p:nvSpPr>
        <p:spPr>
          <a:xfrm rot="16200000">
            <a:off x="5883903" y="1891781"/>
            <a:ext cx="354214" cy="2821896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7910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ADE010-7E9E-F04D-B232-84662F31B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66"/>
          <a:stretch/>
        </p:blipFill>
        <p:spPr>
          <a:xfrm>
            <a:off x="4014340" y="821510"/>
            <a:ext cx="2417279" cy="3654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D76B9-CA5F-F64F-834E-465D8774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342900"/>
            <a:ext cx="6213435" cy="720090"/>
          </a:xfrm>
        </p:spPr>
        <p:txBody>
          <a:bodyPr/>
          <a:lstStyle/>
          <a:p>
            <a:r>
              <a:rPr lang="en-US" dirty="0"/>
              <a:t>Measuring PKPD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A659B-A0FF-FF48-AD55-09E017766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CB543-AD17-CE48-8866-E15E71A03474}"/>
              </a:ext>
            </a:extLst>
          </p:cNvPr>
          <p:cNvSpPr txBox="1"/>
          <p:nvPr/>
        </p:nvSpPr>
        <p:spPr>
          <a:xfrm>
            <a:off x="1364679" y="1433051"/>
            <a:ext cx="300277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PK </a:t>
            </a:r>
            <a:r>
              <a:rPr lang="en-US" sz="1350" u="sng" dirty="0"/>
              <a:t>(Pharmacokinetics) example</a:t>
            </a:r>
            <a:endParaRPr lang="en-US" sz="1350" b="1" u="sng" dirty="0"/>
          </a:p>
          <a:p>
            <a:r>
              <a:rPr lang="en-US" sz="1350" dirty="0"/>
              <a:t>Measurement of drug concentration from circulation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ED6985-5C03-E040-92DB-27FB93902155}"/>
              </a:ext>
            </a:extLst>
          </p:cNvPr>
          <p:cNvSpPr/>
          <p:nvPr/>
        </p:nvSpPr>
        <p:spPr>
          <a:xfrm rot="20034439">
            <a:off x="4714691" y="2478617"/>
            <a:ext cx="195380" cy="5208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498336-4AB7-9A4D-BDE4-EF63191AB2B7}"/>
              </a:ext>
            </a:extLst>
          </p:cNvPr>
          <p:cNvGrpSpPr/>
          <p:nvPr/>
        </p:nvGrpSpPr>
        <p:grpSpPr>
          <a:xfrm rot="2318808">
            <a:off x="3988756" y="2101375"/>
            <a:ext cx="490390" cy="90027"/>
            <a:chOff x="772048" y="2340292"/>
            <a:chExt cx="1018652" cy="1870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87A837-CFB7-F945-B7E3-F00FA032A77E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7D275B-E430-1B4D-A576-3CA73D165819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033BF9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B0F374-3866-A94B-B5CE-27A0AF57C295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708882-A4F9-0844-8C91-E0A1ED3DF7BA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E4BAE1-2446-674C-BB2A-377674C84811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703E9A0-5835-014E-8F27-430D5D6945B5}"/>
              </a:ext>
            </a:extLst>
          </p:cNvPr>
          <p:cNvSpPr txBox="1"/>
          <p:nvPr/>
        </p:nvSpPr>
        <p:spPr>
          <a:xfrm>
            <a:off x="1230940" y="2504658"/>
            <a:ext cx="28435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PD </a:t>
            </a:r>
            <a:r>
              <a:rPr lang="en-US" sz="1350" u="sng" dirty="0"/>
              <a:t>(Pharmacodynamics) example</a:t>
            </a:r>
            <a:endParaRPr lang="en-US" sz="1350" b="1" u="sng" dirty="0"/>
          </a:p>
          <a:p>
            <a:r>
              <a:rPr lang="en-US" sz="1350" dirty="0"/>
              <a:t>Change in tumor size, as measured by X-Ray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C31097-18AA-3344-B97B-B0807227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5222">
            <a:off x="5702516" y="688177"/>
            <a:ext cx="684827" cy="38692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49213C-990C-3D4E-9811-5221CDA56BFC}"/>
              </a:ext>
            </a:extLst>
          </p:cNvPr>
          <p:cNvCxnSpPr/>
          <p:nvPr/>
        </p:nvCxnSpPr>
        <p:spPr>
          <a:xfrm flipV="1">
            <a:off x="4104927" y="2539333"/>
            <a:ext cx="530378" cy="1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rved Left Arrow 23">
            <a:extLst>
              <a:ext uri="{FF2B5EF4-FFF2-40B4-BE49-F238E27FC236}">
                <a16:creationId xmlns:a16="http://schemas.microsoft.com/office/drawing/2014/main" id="{88F67AFA-8EAC-4A4C-9D1B-85FCF37691D6}"/>
              </a:ext>
            </a:extLst>
          </p:cNvPr>
          <p:cNvSpPr/>
          <p:nvPr/>
        </p:nvSpPr>
        <p:spPr>
          <a:xfrm rot="2827355">
            <a:off x="5814083" y="976168"/>
            <a:ext cx="327074" cy="913766"/>
          </a:xfrm>
          <a:prstGeom prst="curvedLeftArrow">
            <a:avLst/>
          </a:prstGeom>
          <a:solidFill>
            <a:srgbClr val="5581A9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53D83-40D4-B34F-92A5-75ED46ACCA75}"/>
              </a:ext>
            </a:extLst>
          </p:cNvPr>
          <p:cNvSpPr txBox="1"/>
          <p:nvPr/>
        </p:nvSpPr>
        <p:spPr>
          <a:xfrm>
            <a:off x="6349285" y="527612"/>
            <a:ext cx="15215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u="sng" dirty="0"/>
              <a:t>Dose Regimen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amount given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frequency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method (oral, patch, etc.)</a:t>
            </a:r>
          </a:p>
        </p:txBody>
      </p:sp>
    </p:spTree>
    <p:extLst>
      <p:ext uri="{BB962C8B-B14F-4D97-AF65-F5344CB8AC3E}">
        <p14:creationId xmlns:p14="http://schemas.microsoft.com/office/powerpoint/2010/main" val="242034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B40F-2098-2E48-9B25-B4EECA27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PKPD can help in picking the optimal dose regimen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04103-82DD-2C49-8FB2-7C3AD7365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5A7F4-D023-9742-B2E2-BEE71EE4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1135569"/>
            <a:ext cx="5564529" cy="3411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E89DF-4BB8-CE42-95C3-52A572199A16}"/>
              </a:ext>
            </a:extLst>
          </p:cNvPr>
          <p:cNvSpPr txBox="1"/>
          <p:nvPr/>
        </p:nvSpPr>
        <p:spPr>
          <a:xfrm>
            <a:off x="3308169" y="4780776"/>
            <a:ext cx="21148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From Rowland and Tozer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24916-A863-7445-8DE7-09C5D7932133}"/>
              </a:ext>
            </a:extLst>
          </p:cNvPr>
          <p:cNvSpPr txBox="1"/>
          <p:nvPr/>
        </p:nvSpPr>
        <p:spPr>
          <a:xfrm>
            <a:off x="6115050" y="3945988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Drug doesn’t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C647C-BAC8-7F42-B283-0D69E7611741}"/>
              </a:ext>
            </a:extLst>
          </p:cNvPr>
          <p:cNvSpPr txBox="1"/>
          <p:nvPr/>
        </p:nvSpPr>
        <p:spPr>
          <a:xfrm>
            <a:off x="6115050" y="2227489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Drug is too toxic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5944BE-63FA-724A-B599-DAC4526DBDAF}"/>
              </a:ext>
            </a:extLst>
          </p:cNvPr>
          <p:cNvSpPr/>
          <p:nvPr/>
        </p:nvSpPr>
        <p:spPr>
          <a:xfrm>
            <a:off x="2196789" y="2498188"/>
            <a:ext cx="5270811" cy="822052"/>
          </a:xfrm>
          <a:prstGeom prst="rect">
            <a:avLst/>
          </a:prstGeom>
          <a:solidFill>
            <a:srgbClr val="CCFF99">
              <a:alpha val="4352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Novartis was developing a PD-L1 Inhibitor.  Other PD-L1 drugs on the market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375"/>
            <a:ext cx="8526026" cy="3105375"/>
          </a:xfrm>
        </p:spPr>
        <p:txBody>
          <a:bodyPr>
            <a:normAutofit/>
          </a:bodyPr>
          <a:lstStyle/>
          <a:p>
            <a:r>
              <a:rPr lang="en-US" dirty="0"/>
              <a:t>Atezolizumab dosed at </a:t>
            </a:r>
            <a:r>
              <a:rPr lang="en-US" u="sng" dirty="0"/>
              <a:t>1200 mg q3w</a:t>
            </a:r>
          </a:p>
          <a:p>
            <a:r>
              <a:rPr lang="en-US" dirty="0"/>
              <a:t>Our drug had similar properties to atezolizumab</a:t>
            </a:r>
          </a:p>
          <a:p>
            <a:r>
              <a:rPr lang="en-US" dirty="0"/>
              <a:t>Is 1200 mg q3w the right dose for us?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07297-A7CF-6844-83ED-1460BE3ED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7624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ECK" val="LegalDisclaimerNO"/>
</p:tagLst>
</file>

<file path=ppt/theme/theme1.xml><?xml version="1.0" encoding="utf-8"?>
<a:theme xmlns:a="http://schemas.openxmlformats.org/drawingml/2006/main" name="Novartis 2016">
  <a:themeElements>
    <a:clrScheme name="Custom 6">
      <a:dk1>
        <a:srgbClr val="000000"/>
      </a:dk1>
      <a:lt1>
        <a:srgbClr val="FFFFFF"/>
      </a:lt1>
      <a:dk2>
        <a:srgbClr val="9D9D9C"/>
      </a:dk2>
      <a:lt2>
        <a:srgbClr val="C6C6C6"/>
      </a:lt2>
      <a:accent1>
        <a:srgbClr val="023761"/>
      </a:accent1>
      <a:accent2>
        <a:srgbClr val="0460A9"/>
      </a:accent2>
      <a:accent3>
        <a:srgbClr val="5191DD"/>
      </a:accent3>
      <a:accent4>
        <a:srgbClr val="9ABFDC"/>
      </a:accent4>
      <a:accent5>
        <a:srgbClr val="C6C6C6"/>
      </a:accent5>
      <a:accent6>
        <a:srgbClr val="9D9D9C"/>
      </a:accent6>
      <a:hlink>
        <a:srgbClr val="000000"/>
      </a:hlink>
      <a:folHlink>
        <a:srgbClr val="9D9D9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C19B7BDB-81E6-4748-828F-5C5B12C9BF0B}" vid="{D724004F-CA97-47E7-9722-BAB7CE1591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6E14D0B3D66943B0E40DC4B270B94F" ma:contentTypeVersion="15" ma:contentTypeDescription="Create a new document." ma:contentTypeScope="" ma:versionID="6db55d3ac28816e21d1335db8d97cd7c">
  <xsd:schema xmlns:xsd="http://www.w3.org/2001/XMLSchema" xmlns:xs="http://www.w3.org/2001/XMLSchema" xmlns:p="http://schemas.microsoft.com/office/2006/metadata/properties" xmlns:ns3="0b547877-530f-42a1-b031-51e1b588dfba" xmlns:ns4="c77bea60-7deb-4dc9-9cbe-ef51654d0d11" targetNamespace="http://schemas.microsoft.com/office/2006/metadata/properties" ma:root="true" ma:fieldsID="4a74128abfdeb6aa8ff3cb231390e965" ns3:_="" ns4:_="">
    <xsd:import namespace="0b547877-530f-42a1-b031-51e1b588dfba"/>
    <xsd:import namespace="c77bea60-7deb-4dc9-9cbe-ef51654d0d1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47877-530f-42a1-b031-51e1b588df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bea60-7deb-4dc9-9cbe-ef51654d0d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A695A4-BC66-4D0F-BF81-7EEA21B385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547877-530f-42a1-b031-51e1b588dfba"/>
    <ds:schemaRef ds:uri="c77bea60-7deb-4dc9-9cbe-ef51654d0d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AA65C-588A-4F4B-B63A-EB6108ED42FA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0b547877-530f-42a1-b031-51e1b588dfba"/>
    <ds:schemaRef ds:uri="http://schemas.microsoft.com/office/infopath/2007/PartnerControls"/>
    <ds:schemaRef ds:uri="http://schemas.openxmlformats.org/package/2006/metadata/core-properties"/>
    <ds:schemaRef ds:uri="c77bea60-7deb-4dc9-9cbe-ef51654d0d1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D30D3B3-E389-42F4-B0E2-52F65FDFFB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3173</TotalTime>
  <Words>1294</Words>
  <Application>Microsoft Macintosh PowerPoint</Application>
  <PresentationFormat>On-screen Show (16:9)</PresentationFormat>
  <Paragraphs>345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Cambria Math</vt:lpstr>
      <vt:lpstr>Wingdings</vt:lpstr>
      <vt:lpstr>Novartis 2016</vt:lpstr>
      <vt:lpstr>Causal diagrams for understanding when correlations doesn’t imply causation</vt:lpstr>
      <vt:lpstr>Who am I?  Andy Stein</vt:lpstr>
      <vt:lpstr>Motivation – the importance of finding the right dose of a drug</vt:lpstr>
      <vt:lpstr>Understanding which factors to control for (age) is critical</vt:lpstr>
      <vt:lpstr>Overview</vt:lpstr>
      <vt:lpstr>The “PKPD” pathway of drug effect</vt:lpstr>
      <vt:lpstr>Measuring PKPD</vt:lpstr>
      <vt:lpstr>Understanding PKPD can help in picking the optimal dose regimen</vt:lpstr>
      <vt:lpstr>Novartis was developing a PD-L1 Inhibitor.  Other PD-L1 drugs on the market</vt:lpstr>
      <vt:lpstr>Higher exposure of atezolizumab correlates with better response</vt:lpstr>
      <vt:lpstr>Clearance decreases (and exposure increases) with improved response1-2</vt:lpstr>
      <vt:lpstr>Exposure drives response AND response drives exposure</vt:lpstr>
      <vt:lpstr>Prognostic factors may also confound the analysis</vt:lpstr>
      <vt:lpstr>For trastuzumab in metastatic Gastric Cancer, exposure-OS relationship observed </vt:lpstr>
      <vt:lpstr>Poor response at Q1 exposure was due to prognostic factors affecting both exposure and response1 </vt:lpstr>
      <vt:lpstr>Draw a causal graph of the  dose-exposure-biomarker-resp. relationship</vt:lpstr>
      <vt:lpstr>Fork:  you must stratify by covariate, otherwise estimated E-R relationship will not be causal</vt:lpstr>
      <vt:lpstr>Mediators and Colliders:  you must not stratify by covariate, otherwise E-R will be confounded [these are post-baseline covariates]</vt:lpstr>
      <vt:lpstr>Feedback Loop: You must think about the consequences of the feedback loop(s) and choose the appropriate analysis.  </vt:lpstr>
      <vt:lpstr>COVID-19 example </vt:lpstr>
      <vt:lpstr>Drug development is challenging because biology is so complex</vt:lpstr>
      <vt:lpstr>Acknowledgements</vt:lpstr>
    </vt:vector>
  </TitlesOfParts>
  <Company>Novartis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Diagrams for identifying confounders</dc:title>
  <dc:creator>Stein, Andrew</dc:creator>
  <cp:lastModifiedBy>Stein, Andrew</cp:lastModifiedBy>
  <cp:revision>42</cp:revision>
  <cp:lastPrinted>2017-09-27T16:10:53Z</cp:lastPrinted>
  <dcterms:created xsi:type="dcterms:W3CDTF">2021-08-06T15:29:53Z</dcterms:created>
  <dcterms:modified xsi:type="dcterms:W3CDTF">2021-11-17T15:56:16Z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erName">
    <vt:lpwstr/>
  </property>
  <property fmtid="{D5CDD505-2E9C-101B-9397-08002B2CF9AE}" pid="3" name="ConfidentialityLevel">
    <vt:lpwstr>None (no value displayed on slides)</vt:lpwstr>
  </property>
  <property fmtid="{D5CDD505-2E9C-101B-9397-08002B2CF9AE}" pid="4" name="HideFooter">
    <vt:bool>false</vt:bool>
  </property>
  <property fmtid="{D5CDD505-2E9C-101B-9397-08002B2CF9AE}" pid="5" name="MSIP_Label_4929bff8-5b33-42aa-95d2-28f72e792cb0_Enabled">
    <vt:lpwstr>true</vt:lpwstr>
  </property>
  <property fmtid="{D5CDD505-2E9C-101B-9397-08002B2CF9AE}" pid="6" name="MSIP_Label_4929bff8-5b33-42aa-95d2-28f72e792cb0_SetDate">
    <vt:lpwstr>2021-08-06T15:30:04Z</vt:lpwstr>
  </property>
  <property fmtid="{D5CDD505-2E9C-101B-9397-08002B2CF9AE}" pid="7" name="MSIP_Label_4929bff8-5b33-42aa-95d2-28f72e792cb0_Method">
    <vt:lpwstr>Standard</vt:lpwstr>
  </property>
  <property fmtid="{D5CDD505-2E9C-101B-9397-08002B2CF9AE}" pid="8" name="MSIP_Label_4929bff8-5b33-42aa-95d2-28f72e792cb0_Name">
    <vt:lpwstr>Internal</vt:lpwstr>
  </property>
  <property fmtid="{D5CDD505-2E9C-101B-9397-08002B2CF9AE}" pid="9" name="MSIP_Label_4929bff8-5b33-42aa-95d2-28f72e792cb0_SiteId">
    <vt:lpwstr>f35a6974-607f-47d4-82d7-ff31d7dc53a5</vt:lpwstr>
  </property>
  <property fmtid="{D5CDD505-2E9C-101B-9397-08002B2CF9AE}" pid="10" name="MSIP_Label_4929bff8-5b33-42aa-95d2-28f72e792cb0_ActionId">
    <vt:lpwstr>3b433810-b8c5-454f-8952-c7805909b1e2</vt:lpwstr>
  </property>
  <property fmtid="{D5CDD505-2E9C-101B-9397-08002B2CF9AE}" pid="11" name="MSIP_Label_4929bff8-5b33-42aa-95d2-28f72e792cb0_ContentBits">
    <vt:lpwstr>0</vt:lpwstr>
  </property>
  <property fmtid="{D5CDD505-2E9C-101B-9397-08002B2CF9AE}" pid="12" name="ContentTypeId">
    <vt:lpwstr>0x010100F86E14D0B3D66943B0E40DC4B270B94F</vt:lpwstr>
  </property>
</Properties>
</file>